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57" r:id="rId2"/>
    <p:sldId id="258" r:id="rId3"/>
  </p:sldIdLst>
  <p:sldSz cx="9144000" cy="6858000" type="screen4x3"/>
  <p:notesSz cx="6858000" cy="9144000"/>
  <p:defaultText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3" algn="l" defTabSz="457177" rtl="0" eaLnBrk="1" latinLnBrk="0" hangingPunct="1">
      <a:defRPr sz="1800" kern="1200">
        <a:solidFill>
          <a:schemeClr val="tx1"/>
        </a:solidFill>
        <a:latin typeface="+mn-lt"/>
        <a:ea typeface="+mn-ea"/>
        <a:cs typeface="+mn-cs"/>
      </a:defRPr>
    </a:lvl3pPr>
    <a:lvl4pPr marL="1371530" algn="l" defTabSz="457177" rtl="0" eaLnBrk="1" latinLnBrk="0" hangingPunct="1">
      <a:defRPr sz="1800" kern="1200">
        <a:solidFill>
          <a:schemeClr val="tx1"/>
        </a:solidFill>
        <a:latin typeface="+mn-lt"/>
        <a:ea typeface="+mn-ea"/>
        <a:cs typeface="+mn-cs"/>
      </a:defRPr>
    </a:lvl4pPr>
    <a:lvl5pPr marL="1828706" algn="l" defTabSz="457177" rtl="0" eaLnBrk="1" latinLnBrk="0" hangingPunct="1">
      <a:defRPr sz="1800" kern="1200">
        <a:solidFill>
          <a:schemeClr val="tx1"/>
        </a:solidFill>
        <a:latin typeface="+mn-lt"/>
        <a:ea typeface="+mn-ea"/>
        <a:cs typeface="+mn-cs"/>
      </a:defRPr>
    </a:lvl5pPr>
    <a:lvl6pPr marL="2285883" algn="l" defTabSz="457177" rtl="0" eaLnBrk="1" latinLnBrk="0" hangingPunct="1">
      <a:defRPr sz="1800" kern="1200">
        <a:solidFill>
          <a:schemeClr val="tx1"/>
        </a:solidFill>
        <a:latin typeface="+mn-lt"/>
        <a:ea typeface="+mn-ea"/>
        <a:cs typeface="+mn-cs"/>
      </a:defRPr>
    </a:lvl6pPr>
    <a:lvl7pPr marL="2743060" algn="l" defTabSz="457177" rtl="0" eaLnBrk="1" latinLnBrk="0" hangingPunct="1">
      <a:defRPr sz="1800" kern="1200">
        <a:solidFill>
          <a:schemeClr val="tx1"/>
        </a:solidFill>
        <a:latin typeface="+mn-lt"/>
        <a:ea typeface="+mn-ea"/>
        <a:cs typeface="+mn-cs"/>
      </a:defRPr>
    </a:lvl7pPr>
    <a:lvl8pPr marL="3200236" algn="l" defTabSz="457177" rtl="0" eaLnBrk="1" latinLnBrk="0" hangingPunct="1">
      <a:defRPr sz="1800" kern="1200">
        <a:solidFill>
          <a:schemeClr val="tx1"/>
        </a:solidFill>
        <a:latin typeface="+mn-lt"/>
        <a:ea typeface="+mn-ea"/>
        <a:cs typeface="+mn-cs"/>
      </a:defRPr>
    </a:lvl8pPr>
    <a:lvl9pPr marL="3657413" algn="l" defTabSz="457177"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6" d="100"/>
          <a:sy n="86" d="100"/>
        </p:scale>
        <p:origin x="-102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notesMaster" Target="notesMasters/notes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BB51BA-DA72-8540-AE1D-B51B96C671D9}" type="datetimeFigureOut">
              <a:rPr lang="en-US" smtClean="0"/>
              <a:t>1/28/17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A0E93F-76BD-254F-8AD9-D57B76953BEE}" type="slidenum">
              <a:rPr lang="en-US" smtClean="0"/>
              <a:t>‹#›</a:t>
            </a:fld>
            <a:endParaRPr lang="en-US"/>
          </a:p>
        </p:txBody>
      </p:sp>
    </p:spTree>
    <p:extLst>
      <p:ext uri="{BB962C8B-B14F-4D97-AF65-F5344CB8AC3E}">
        <p14:creationId xmlns:p14="http://schemas.microsoft.com/office/powerpoint/2010/main" val="3298434501"/>
      </p:ext>
    </p:extLst>
  </p:cSld>
  <p:clrMap bg1="lt1" tx1="dk1" bg2="lt2" tx2="dk2" accent1="accent1" accent2="accent2" accent3="accent3" accent4="accent4" accent5="accent5" accent6="accent6" hlink="hlink" folHlink="folHlink"/>
  <p:notesStyle>
    <a:lvl1pPr marL="0" algn="l" defTabSz="457177" rtl="0" eaLnBrk="1" latinLnBrk="0" hangingPunct="1">
      <a:defRPr sz="1200" kern="1200">
        <a:solidFill>
          <a:schemeClr val="tx1"/>
        </a:solidFill>
        <a:latin typeface="+mn-lt"/>
        <a:ea typeface="+mn-ea"/>
        <a:cs typeface="+mn-cs"/>
      </a:defRPr>
    </a:lvl1pPr>
    <a:lvl2pPr marL="457177" algn="l" defTabSz="457177" rtl="0" eaLnBrk="1" latinLnBrk="0" hangingPunct="1">
      <a:defRPr sz="1200" kern="1200">
        <a:solidFill>
          <a:schemeClr val="tx1"/>
        </a:solidFill>
        <a:latin typeface="+mn-lt"/>
        <a:ea typeface="+mn-ea"/>
        <a:cs typeface="+mn-cs"/>
      </a:defRPr>
    </a:lvl2pPr>
    <a:lvl3pPr marL="914353" algn="l" defTabSz="457177" rtl="0" eaLnBrk="1" latinLnBrk="0" hangingPunct="1">
      <a:defRPr sz="1200" kern="1200">
        <a:solidFill>
          <a:schemeClr val="tx1"/>
        </a:solidFill>
        <a:latin typeface="+mn-lt"/>
        <a:ea typeface="+mn-ea"/>
        <a:cs typeface="+mn-cs"/>
      </a:defRPr>
    </a:lvl3pPr>
    <a:lvl4pPr marL="1371530" algn="l" defTabSz="457177" rtl="0" eaLnBrk="1" latinLnBrk="0" hangingPunct="1">
      <a:defRPr sz="1200" kern="1200">
        <a:solidFill>
          <a:schemeClr val="tx1"/>
        </a:solidFill>
        <a:latin typeface="+mn-lt"/>
        <a:ea typeface="+mn-ea"/>
        <a:cs typeface="+mn-cs"/>
      </a:defRPr>
    </a:lvl4pPr>
    <a:lvl5pPr marL="1828706" algn="l" defTabSz="457177" rtl="0" eaLnBrk="1" latinLnBrk="0" hangingPunct="1">
      <a:defRPr sz="1200" kern="1200">
        <a:solidFill>
          <a:schemeClr val="tx1"/>
        </a:solidFill>
        <a:latin typeface="+mn-lt"/>
        <a:ea typeface="+mn-ea"/>
        <a:cs typeface="+mn-cs"/>
      </a:defRPr>
    </a:lvl5pPr>
    <a:lvl6pPr marL="2285883" algn="l" defTabSz="457177" rtl="0" eaLnBrk="1" latinLnBrk="0" hangingPunct="1">
      <a:defRPr sz="1200" kern="1200">
        <a:solidFill>
          <a:schemeClr val="tx1"/>
        </a:solidFill>
        <a:latin typeface="+mn-lt"/>
        <a:ea typeface="+mn-ea"/>
        <a:cs typeface="+mn-cs"/>
      </a:defRPr>
    </a:lvl6pPr>
    <a:lvl7pPr marL="2743060" algn="l" defTabSz="457177" rtl="0" eaLnBrk="1" latinLnBrk="0" hangingPunct="1">
      <a:defRPr sz="1200" kern="1200">
        <a:solidFill>
          <a:schemeClr val="tx1"/>
        </a:solidFill>
        <a:latin typeface="+mn-lt"/>
        <a:ea typeface="+mn-ea"/>
        <a:cs typeface="+mn-cs"/>
      </a:defRPr>
    </a:lvl7pPr>
    <a:lvl8pPr marL="3200236" algn="l" defTabSz="457177" rtl="0" eaLnBrk="1" latinLnBrk="0" hangingPunct="1">
      <a:defRPr sz="1200" kern="1200">
        <a:solidFill>
          <a:schemeClr val="tx1"/>
        </a:solidFill>
        <a:latin typeface="+mn-lt"/>
        <a:ea typeface="+mn-ea"/>
        <a:cs typeface="+mn-cs"/>
      </a:defRPr>
    </a:lvl8pPr>
    <a:lvl9pPr marL="3657413" algn="l" defTabSz="4571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defRPr/>
            </a:pPr>
            <a:endParaRPr lang="en-US" dirty="0"/>
          </a:p>
        </p:txBody>
      </p:sp>
      <p:sp>
        <p:nvSpPr>
          <p:cNvPr id="397315"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fld id="{74B7E6D9-2992-0445-8185-5337B843E0D2}" type="slidenum">
              <a:rPr lang="en-US">
                <a:latin typeface="Calibri" charset="0"/>
              </a:rPr>
              <a:pPr eaLnBrk="1" hangingPunct="1"/>
              <a:t>2</a:t>
            </a:fld>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34"/>
            <a:ext cx="7772400" cy="1470027"/>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2747" indent="0" algn="ctr">
              <a:buNone/>
              <a:defRPr>
                <a:solidFill>
                  <a:schemeClr val="tx1">
                    <a:tint val="75000"/>
                  </a:schemeClr>
                </a:solidFill>
              </a:defRPr>
            </a:lvl2pPr>
            <a:lvl3pPr marL="845479" indent="0" algn="ctr">
              <a:buNone/>
              <a:defRPr>
                <a:solidFill>
                  <a:schemeClr val="tx1">
                    <a:tint val="75000"/>
                  </a:schemeClr>
                </a:solidFill>
              </a:defRPr>
            </a:lvl3pPr>
            <a:lvl4pPr marL="1268273" indent="0" algn="ctr">
              <a:buNone/>
              <a:defRPr>
                <a:solidFill>
                  <a:schemeClr val="tx1">
                    <a:tint val="75000"/>
                  </a:schemeClr>
                </a:solidFill>
              </a:defRPr>
            </a:lvl4pPr>
            <a:lvl5pPr marL="1691021" indent="0" algn="ctr">
              <a:buNone/>
              <a:defRPr>
                <a:solidFill>
                  <a:schemeClr val="tx1">
                    <a:tint val="75000"/>
                  </a:schemeClr>
                </a:solidFill>
              </a:defRPr>
            </a:lvl5pPr>
            <a:lvl6pPr marL="2113765" indent="0" algn="ctr">
              <a:buNone/>
              <a:defRPr>
                <a:solidFill>
                  <a:schemeClr val="tx1">
                    <a:tint val="75000"/>
                  </a:schemeClr>
                </a:solidFill>
              </a:defRPr>
            </a:lvl6pPr>
            <a:lvl7pPr marL="2536529" indent="0" algn="ctr">
              <a:buNone/>
              <a:defRPr>
                <a:solidFill>
                  <a:schemeClr val="tx1">
                    <a:tint val="75000"/>
                  </a:schemeClr>
                </a:solidFill>
              </a:defRPr>
            </a:lvl7pPr>
            <a:lvl8pPr marL="2959275" indent="0" algn="ctr">
              <a:buNone/>
              <a:defRPr>
                <a:solidFill>
                  <a:schemeClr val="tx1">
                    <a:tint val="75000"/>
                  </a:schemeClr>
                </a:solidFill>
              </a:defRPr>
            </a:lvl8pPr>
            <a:lvl9pPr marL="338202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597698" fontAlgn="base">
              <a:spcBef>
                <a:spcPct val="0"/>
              </a:spcBef>
              <a:spcAft>
                <a:spcPct val="0"/>
              </a:spcAft>
              <a:defRPr>
                <a:ea typeface="ヒラギノ角ゴ ProN W3" charset="0"/>
                <a:cs typeface="ヒラギノ角ゴ ProN W3" charset="0"/>
                <a:sym typeface="Gill Sans" charset="0"/>
              </a:defRPr>
            </a:lvl1pPr>
          </a:lstStyle>
          <a:p>
            <a:pPr>
              <a:defRPr/>
            </a:pPr>
            <a:endParaRPr lang="en-US"/>
          </a:p>
        </p:txBody>
      </p:sp>
      <p:sp>
        <p:nvSpPr>
          <p:cNvPr id="5" name="Footer Placeholder 4"/>
          <p:cNvSpPr>
            <a:spLocks noGrp="1"/>
          </p:cNvSpPr>
          <p:nvPr>
            <p:ph type="ftr" sz="quarter" idx="11"/>
          </p:nvPr>
        </p:nvSpPr>
        <p:spPr/>
        <p:txBody>
          <a:bodyPr/>
          <a:lstStyle>
            <a:lvl1pPr defTabSz="597698" fontAlgn="base">
              <a:spcBef>
                <a:spcPct val="0"/>
              </a:spcBef>
              <a:spcAft>
                <a:spcPct val="0"/>
              </a:spcAft>
              <a:defRPr>
                <a:ea typeface="ヒラギノ角ゴ ProN W3" charset="0"/>
                <a:cs typeface="ヒラギノ角ゴ ProN W3" charset="0"/>
                <a:sym typeface="Gill Sans" charset="0"/>
              </a:defRPr>
            </a:lvl1pPr>
          </a:lstStyle>
          <a:p>
            <a:pPr>
              <a:defRPr/>
            </a:pPr>
            <a:r>
              <a:rPr lang="en-US"/>
              <a:t>By Dr. David Kim  www.glocalmission.org</a:t>
            </a:r>
            <a:endParaRPr lang="en-US" dirty="0"/>
          </a:p>
        </p:txBody>
      </p:sp>
      <p:sp>
        <p:nvSpPr>
          <p:cNvPr id="6" name="Slide Number Placeholder 5"/>
          <p:cNvSpPr>
            <a:spLocks noGrp="1"/>
          </p:cNvSpPr>
          <p:nvPr>
            <p:ph type="sldNum" sz="quarter" idx="12"/>
          </p:nvPr>
        </p:nvSpPr>
        <p:spPr/>
        <p:txBody>
          <a:bodyPr/>
          <a:lstStyle>
            <a:lvl1pPr defTabSz="597698" fontAlgn="base">
              <a:spcBef>
                <a:spcPct val="0"/>
              </a:spcBef>
              <a:spcAft>
                <a:spcPct val="0"/>
              </a:spcAft>
              <a:defRPr>
                <a:ea typeface="ヒラギノ角ゴ ProN W3" charset="0"/>
                <a:cs typeface="ヒラギノ角ゴ ProN W3" charset="0"/>
                <a:sym typeface="Gill Sans" charset="0"/>
              </a:defRPr>
            </a:lvl1pPr>
          </a:lstStyle>
          <a:p>
            <a:pPr>
              <a:defRPr/>
            </a:pPr>
            <a:fld id="{3FC109B4-2C06-4345-B994-8C8D332FC4D6}" type="slidenum">
              <a:rPr lang="en-US"/>
              <a:pPr>
                <a:defRPr/>
              </a:pPr>
              <a:t>‹#›</a:t>
            </a:fld>
            <a:endParaRPr lang="en-US" dirty="0"/>
          </a:p>
        </p:txBody>
      </p:sp>
    </p:spTree>
    <p:extLst>
      <p:ext uri="{BB962C8B-B14F-4D97-AF65-F5344CB8AC3E}">
        <p14:creationId xmlns:p14="http://schemas.microsoft.com/office/powerpoint/2010/main" val="1357309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597698" fontAlgn="base">
              <a:spcBef>
                <a:spcPct val="0"/>
              </a:spcBef>
              <a:spcAft>
                <a:spcPct val="0"/>
              </a:spcAft>
              <a:defRPr>
                <a:ea typeface="ヒラギノ角ゴ ProN W3" charset="0"/>
                <a:cs typeface="ヒラギノ角ゴ ProN W3" charset="0"/>
                <a:sym typeface="Gill Sans" charset="0"/>
              </a:defRPr>
            </a:lvl1pPr>
          </a:lstStyle>
          <a:p>
            <a:pPr>
              <a:defRPr/>
            </a:pPr>
            <a:endParaRPr lang="en-US"/>
          </a:p>
        </p:txBody>
      </p:sp>
      <p:sp>
        <p:nvSpPr>
          <p:cNvPr id="5" name="Footer Placeholder 4"/>
          <p:cNvSpPr>
            <a:spLocks noGrp="1"/>
          </p:cNvSpPr>
          <p:nvPr>
            <p:ph type="ftr" sz="quarter" idx="11"/>
          </p:nvPr>
        </p:nvSpPr>
        <p:spPr/>
        <p:txBody>
          <a:bodyPr/>
          <a:lstStyle>
            <a:lvl1pPr defTabSz="597698" fontAlgn="base">
              <a:spcBef>
                <a:spcPct val="0"/>
              </a:spcBef>
              <a:spcAft>
                <a:spcPct val="0"/>
              </a:spcAft>
              <a:defRPr>
                <a:ea typeface="ヒラギノ角ゴ ProN W3" charset="0"/>
                <a:cs typeface="ヒラギノ角ゴ ProN W3" charset="0"/>
                <a:sym typeface="Gill Sans" charset="0"/>
              </a:defRPr>
            </a:lvl1pPr>
          </a:lstStyle>
          <a:p>
            <a:pPr>
              <a:defRPr/>
            </a:pPr>
            <a:r>
              <a:rPr lang="en-US"/>
              <a:t>By Dr. David Kim  www.glocalmission.org</a:t>
            </a:r>
            <a:endParaRPr lang="en-US" dirty="0"/>
          </a:p>
        </p:txBody>
      </p:sp>
      <p:sp>
        <p:nvSpPr>
          <p:cNvPr id="6" name="Slide Number Placeholder 5"/>
          <p:cNvSpPr>
            <a:spLocks noGrp="1"/>
          </p:cNvSpPr>
          <p:nvPr>
            <p:ph type="sldNum" sz="quarter" idx="12"/>
          </p:nvPr>
        </p:nvSpPr>
        <p:spPr/>
        <p:txBody>
          <a:bodyPr/>
          <a:lstStyle>
            <a:lvl1pPr defTabSz="597698" fontAlgn="base">
              <a:spcBef>
                <a:spcPct val="0"/>
              </a:spcBef>
              <a:spcAft>
                <a:spcPct val="0"/>
              </a:spcAft>
              <a:defRPr>
                <a:ea typeface="ヒラギノ角ゴ ProN W3" charset="0"/>
                <a:cs typeface="ヒラギノ角ゴ ProN W3" charset="0"/>
                <a:sym typeface="Gill Sans" charset="0"/>
              </a:defRPr>
            </a:lvl1pPr>
          </a:lstStyle>
          <a:p>
            <a:pPr>
              <a:defRPr/>
            </a:pPr>
            <a:fld id="{EC6FD178-F779-3441-B0E0-DBD6D2B91669}" type="slidenum">
              <a:rPr lang="en-US"/>
              <a:pPr>
                <a:defRPr/>
              </a:pPr>
              <a:t>‹#›</a:t>
            </a:fld>
            <a:endParaRPr lang="en-US" dirty="0"/>
          </a:p>
        </p:txBody>
      </p:sp>
    </p:spTree>
    <p:extLst>
      <p:ext uri="{BB962C8B-B14F-4D97-AF65-F5344CB8AC3E}">
        <p14:creationId xmlns:p14="http://schemas.microsoft.com/office/powerpoint/2010/main" val="2629085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8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8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597698" fontAlgn="base">
              <a:spcBef>
                <a:spcPct val="0"/>
              </a:spcBef>
              <a:spcAft>
                <a:spcPct val="0"/>
              </a:spcAft>
              <a:defRPr>
                <a:ea typeface="ヒラギノ角ゴ ProN W3" charset="0"/>
                <a:cs typeface="ヒラギノ角ゴ ProN W3" charset="0"/>
                <a:sym typeface="Gill Sans" charset="0"/>
              </a:defRPr>
            </a:lvl1pPr>
          </a:lstStyle>
          <a:p>
            <a:pPr>
              <a:defRPr/>
            </a:pPr>
            <a:endParaRPr lang="en-US"/>
          </a:p>
        </p:txBody>
      </p:sp>
      <p:sp>
        <p:nvSpPr>
          <p:cNvPr id="5" name="Footer Placeholder 4"/>
          <p:cNvSpPr>
            <a:spLocks noGrp="1"/>
          </p:cNvSpPr>
          <p:nvPr>
            <p:ph type="ftr" sz="quarter" idx="11"/>
          </p:nvPr>
        </p:nvSpPr>
        <p:spPr/>
        <p:txBody>
          <a:bodyPr/>
          <a:lstStyle>
            <a:lvl1pPr defTabSz="597698" fontAlgn="base">
              <a:spcBef>
                <a:spcPct val="0"/>
              </a:spcBef>
              <a:spcAft>
                <a:spcPct val="0"/>
              </a:spcAft>
              <a:defRPr>
                <a:ea typeface="ヒラギノ角ゴ ProN W3" charset="0"/>
                <a:cs typeface="ヒラギノ角ゴ ProN W3" charset="0"/>
                <a:sym typeface="Gill Sans" charset="0"/>
              </a:defRPr>
            </a:lvl1pPr>
          </a:lstStyle>
          <a:p>
            <a:pPr>
              <a:defRPr/>
            </a:pPr>
            <a:r>
              <a:rPr lang="en-US"/>
              <a:t>By Dr. David Kim  www.glocalmission.org</a:t>
            </a:r>
            <a:endParaRPr lang="en-US" dirty="0"/>
          </a:p>
        </p:txBody>
      </p:sp>
      <p:sp>
        <p:nvSpPr>
          <p:cNvPr id="6" name="Slide Number Placeholder 5"/>
          <p:cNvSpPr>
            <a:spLocks noGrp="1"/>
          </p:cNvSpPr>
          <p:nvPr>
            <p:ph type="sldNum" sz="quarter" idx="12"/>
          </p:nvPr>
        </p:nvSpPr>
        <p:spPr/>
        <p:txBody>
          <a:bodyPr/>
          <a:lstStyle>
            <a:lvl1pPr defTabSz="597698" fontAlgn="base">
              <a:spcBef>
                <a:spcPct val="0"/>
              </a:spcBef>
              <a:spcAft>
                <a:spcPct val="0"/>
              </a:spcAft>
              <a:defRPr>
                <a:ea typeface="ヒラギノ角ゴ ProN W3" charset="0"/>
                <a:cs typeface="ヒラギノ角ゴ ProN W3" charset="0"/>
                <a:sym typeface="Gill Sans" charset="0"/>
              </a:defRPr>
            </a:lvl1pPr>
          </a:lstStyle>
          <a:p>
            <a:pPr>
              <a:defRPr/>
            </a:pPr>
            <a:fld id="{9B69D182-ADDC-5B42-A413-3357C62F1932}" type="slidenum">
              <a:rPr lang="en-US"/>
              <a:pPr>
                <a:defRPr/>
              </a:pPr>
              <a:t>‹#›</a:t>
            </a:fld>
            <a:endParaRPr lang="en-US" dirty="0"/>
          </a:p>
        </p:txBody>
      </p:sp>
    </p:spTree>
    <p:extLst>
      <p:ext uri="{BB962C8B-B14F-4D97-AF65-F5344CB8AC3E}">
        <p14:creationId xmlns:p14="http://schemas.microsoft.com/office/powerpoint/2010/main" val="4041011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597698" fontAlgn="base">
              <a:spcBef>
                <a:spcPct val="0"/>
              </a:spcBef>
              <a:spcAft>
                <a:spcPct val="0"/>
              </a:spcAft>
              <a:defRPr>
                <a:ea typeface="ヒラギノ角ゴ ProN W3" charset="0"/>
                <a:cs typeface="ヒラギノ角ゴ ProN W3" charset="0"/>
                <a:sym typeface="Gill Sans" charset="0"/>
              </a:defRPr>
            </a:lvl1pPr>
          </a:lstStyle>
          <a:p>
            <a:pPr>
              <a:defRPr/>
            </a:pPr>
            <a:endParaRPr lang="en-US"/>
          </a:p>
        </p:txBody>
      </p:sp>
      <p:sp>
        <p:nvSpPr>
          <p:cNvPr id="5" name="Footer Placeholder 4"/>
          <p:cNvSpPr>
            <a:spLocks noGrp="1"/>
          </p:cNvSpPr>
          <p:nvPr>
            <p:ph type="ftr" sz="quarter" idx="11"/>
          </p:nvPr>
        </p:nvSpPr>
        <p:spPr/>
        <p:txBody>
          <a:bodyPr/>
          <a:lstStyle>
            <a:lvl1pPr defTabSz="597698" fontAlgn="base">
              <a:spcBef>
                <a:spcPct val="0"/>
              </a:spcBef>
              <a:spcAft>
                <a:spcPct val="0"/>
              </a:spcAft>
              <a:defRPr>
                <a:ea typeface="ヒラギノ角ゴ ProN W3" charset="0"/>
                <a:cs typeface="ヒラギノ角ゴ ProN W3" charset="0"/>
                <a:sym typeface="Gill Sans" charset="0"/>
              </a:defRPr>
            </a:lvl1pPr>
          </a:lstStyle>
          <a:p>
            <a:pPr>
              <a:defRPr/>
            </a:pPr>
            <a:r>
              <a:rPr lang="en-US"/>
              <a:t>By Dr. David Kim  www.glocalmission.org</a:t>
            </a:r>
            <a:endParaRPr lang="en-US" dirty="0"/>
          </a:p>
        </p:txBody>
      </p:sp>
      <p:sp>
        <p:nvSpPr>
          <p:cNvPr id="6" name="Slide Number Placeholder 5"/>
          <p:cNvSpPr>
            <a:spLocks noGrp="1"/>
          </p:cNvSpPr>
          <p:nvPr>
            <p:ph type="sldNum" sz="quarter" idx="12"/>
          </p:nvPr>
        </p:nvSpPr>
        <p:spPr/>
        <p:txBody>
          <a:bodyPr/>
          <a:lstStyle>
            <a:lvl1pPr defTabSz="597698" fontAlgn="base">
              <a:spcBef>
                <a:spcPct val="0"/>
              </a:spcBef>
              <a:spcAft>
                <a:spcPct val="0"/>
              </a:spcAft>
              <a:defRPr>
                <a:ea typeface="ヒラギノ角ゴ ProN W3" charset="0"/>
                <a:cs typeface="ヒラギノ角ゴ ProN W3" charset="0"/>
                <a:sym typeface="Gill Sans" charset="0"/>
              </a:defRPr>
            </a:lvl1pPr>
          </a:lstStyle>
          <a:p>
            <a:pPr>
              <a:defRPr/>
            </a:pPr>
            <a:fld id="{E362E5E0-BB1E-DE48-A3ED-CCC727FFDC21}" type="slidenum">
              <a:rPr lang="en-US"/>
              <a:pPr>
                <a:defRPr/>
              </a:pPr>
              <a:t>‹#›</a:t>
            </a:fld>
            <a:endParaRPr lang="en-US" dirty="0"/>
          </a:p>
        </p:txBody>
      </p:sp>
    </p:spTree>
    <p:extLst>
      <p:ext uri="{BB962C8B-B14F-4D97-AF65-F5344CB8AC3E}">
        <p14:creationId xmlns:p14="http://schemas.microsoft.com/office/powerpoint/2010/main" val="3029884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9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832"/>
            <a:ext cx="7772400" cy="1500187"/>
          </a:xfrm>
        </p:spPr>
        <p:txBody>
          <a:bodyPr anchor="b"/>
          <a:lstStyle>
            <a:lvl1pPr marL="0" indent="0">
              <a:buNone/>
              <a:defRPr sz="1900">
                <a:solidFill>
                  <a:schemeClr val="tx1">
                    <a:tint val="75000"/>
                  </a:schemeClr>
                </a:solidFill>
              </a:defRPr>
            </a:lvl1pPr>
            <a:lvl2pPr marL="422747" indent="0">
              <a:buNone/>
              <a:defRPr sz="1800">
                <a:solidFill>
                  <a:schemeClr val="tx1">
                    <a:tint val="75000"/>
                  </a:schemeClr>
                </a:solidFill>
              </a:defRPr>
            </a:lvl2pPr>
            <a:lvl3pPr marL="845479" indent="0">
              <a:buNone/>
              <a:defRPr sz="1500">
                <a:solidFill>
                  <a:schemeClr val="tx1">
                    <a:tint val="75000"/>
                  </a:schemeClr>
                </a:solidFill>
              </a:defRPr>
            </a:lvl3pPr>
            <a:lvl4pPr marL="1268273" indent="0">
              <a:buNone/>
              <a:defRPr sz="1500">
                <a:solidFill>
                  <a:schemeClr val="tx1">
                    <a:tint val="75000"/>
                  </a:schemeClr>
                </a:solidFill>
              </a:defRPr>
            </a:lvl4pPr>
            <a:lvl5pPr marL="1691021" indent="0">
              <a:buNone/>
              <a:defRPr sz="1500">
                <a:solidFill>
                  <a:schemeClr val="tx1">
                    <a:tint val="75000"/>
                  </a:schemeClr>
                </a:solidFill>
              </a:defRPr>
            </a:lvl5pPr>
            <a:lvl6pPr marL="2113765" indent="0">
              <a:buNone/>
              <a:defRPr sz="1500">
                <a:solidFill>
                  <a:schemeClr val="tx1">
                    <a:tint val="75000"/>
                  </a:schemeClr>
                </a:solidFill>
              </a:defRPr>
            </a:lvl6pPr>
            <a:lvl7pPr marL="2536529" indent="0">
              <a:buNone/>
              <a:defRPr sz="1500">
                <a:solidFill>
                  <a:schemeClr val="tx1">
                    <a:tint val="75000"/>
                  </a:schemeClr>
                </a:solidFill>
              </a:defRPr>
            </a:lvl7pPr>
            <a:lvl8pPr marL="2959275" indent="0">
              <a:buNone/>
              <a:defRPr sz="1500">
                <a:solidFill>
                  <a:schemeClr val="tx1">
                    <a:tint val="75000"/>
                  </a:schemeClr>
                </a:solidFill>
              </a:defRPr>
            </a:lvl8pPr>
            <a:lvl9pPr marL="3382025"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597698" fontAlgn="base">
              <a:spcBef>
                <a:spcPct val="0"/>
              </a:spcBef>
              <a:spcAft>
                <a:spcPct val="0"/>
              </a:spcAft>
              <a:defRPr>
                <a:ea typeface="ヒラギノ角ゴ ProN W3" charset="0"/>
                <a:cs typeface="ヒラギノ角ゴ ProN W3" charset="0"/>
                <a:sym typeface="Gill Sans" charset="0"/>
              </a:defRPr>
            </a:lvl1pPr>
          </a:lstStyle>
          <a:p>
            <a:pPr>
              <a:defRPr/>
            </a:pPr>
            <a:endParaRPr lang="en-US"/>
          </a:p>
        </p:txBody>
      </p:sp>
      <p:sp>
        <p:nvSpPr>
          <p:cNvPr id="5" name="Footer Placeholder 4"/>
          <p:cNvSpPr>
            <a:spLocks noGrp="1"/>
          </p:cNvSpPr>
          <p:nvPr>
            <p:ph type="ftr" sz="quarter" idx="11"/>
          </p:nvPr>
        </p:nvSpPr>
        <p:spPr/>
        <p:txBody>
          <a:bodyPr/>
          <a:lstStyle>
            <a:lvl1pPr defTabSz="597698" fontAlgn="base">
              <a:spcBef>
                <a:spcPct val="0"/>
              </a:spcBef>
              <a:spcAft>
                <a:spcPct val="0"/>
              </a:spcAft>
              <a:defRPr>
                <a:ea typeface="ヒラギノ角ゴ ProN W3" charset="0"/>
                <a:cs typeface="ヒラギノ角ゴ ProN W3" charset="0"/>
                <a:sym typeface="Gill Sans" charset="0"/>
              </a:defRPr>
            </a:lvl1pPr>
          </a:lstStyle>
          <a:p>
            <a:pPr>
              <a:defRPr/>
            </a:pPr>
            <a:r>
              <a:rPr lang="en-US"/>
              <a:t>By Dr. David Kim  www.glocalmission.org</a:t>
            </a:r>
            <a:endParaRPr lang="en-US" dirty="0"/>
          </a:p>
        </p:txBody>
      </p:sp>
      <p:sp>
        <p:nvSpPr>
          <p:cNvPr id="6" name="Slide Number Placeholder 5"/>
          <p:cNvSpPr>
            <a:spLocks noGrp="1"/>
          </p:cNvSpPr>
          <p:nvPr>
            <p:ph type="sldNum" sz="quarter" idx="12"/>
          </p:nvPr>
        </p:nvSpPr>
        <p:spPr/>
        <p:txBody>
          <a:bodyPr/>
          <a:lstStyle>
            <a:lvl1pPr defTabSz="597698" fontAlgn="base">
              <a:spcBef>
                <a:spcPct val="0"/>
              </a:spcBef>
              <a:spcAft>
                <a:spcPct val="0"/>
              </a:spcAft>
              <a:defRPr>
                <a:ea typeface="ヒラギノ角ゴ ProN W3" charset="0"/>
                <a:cs typeface="ヒラギノ角ゴ ProN W3" charset="0"/>
                <a:sym typeface="Gill Sans" charset="0"/>
              </a:defRPr>
            </a:lvl1pPr>
          </a:lstStyle>
          <a:p>
            <a:pPr>
              <a:defRPr/>
            </a:pPr>
            <a:fld id="{8A8FDA4A-8C9D-BE43-B932-CED60B7BA3C2}" type="slidenum">
              <a:rPr lang="en-US"/>
              <a:pPr>
                <a:defRPr/>
              </a:pPr>
              <a:t>‹#›</a:t>
            </a:fld>
            <a:endParaRPr lang="en-US" dirty="0"/>
          </a:p>
        </p:txBody>
      </p:sp>
    </p:spTree>
    <p:extLst>
      <p:ext uri="{BB962C8B-B14F-4D97-AF65-F5344CB8AC3E}">
        <p14:creationId xmlns:p14="http://schemas.microsoft.com/office/powerpoint/2010/main" val="2609003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3" y="1600392"/>
            <a:ext cx="4038600" cy="4525963"/>
          </a:xfrm>
        </p:spPr>
        <p:txBody>
          <a:bodyPr/>
          <a:lstStyle>
            <a:lvl1pPr>
              <a:defRPr sz="2700"/>
            </a:lvl1pPr>
            <a:lvl2pPr>
              <a:defRPr sz="2300"/>
            </a:lvl2pPr>
            <a:lvl3pPr>
              <a:defRPr sz="19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392"/>
            <a:ext cx="4038600" cy="4525963"/>
          </a:xfrm>
        </p:spPr>
        <p:txBody>
          <a:bodyPr/>
          <a:lstStyle>
            <a:lvl1pPr>
              <a:defRPr sz="2700"/>
            </a:lvl1pPr>
            <a:lvl2pPr>
              <a:defRPr sz="2300"/>
            </a:lvl2pPr>
            <a:lvl3pPr>
              <a:defRPr sz="19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597698" fontAlgn="base">
              <a:spcBef>
                <a:spcPct val="0"/>
              </a:spcBef>
              <a:spcAft>
                <a:spcPct val="0"/>
              </a:spcAft>
              <a:defRPr>
                <a:ea typeface="ヒラギノ角ゴ ProN W3" charset="0"/>
                <a:cs typeface="ヒラギノ角ゴ ProN W3" charset="0"/>
                <a:sym typeface="Gill Sans" charset="0"/>
              </a:defRPr>
            </a:lvl1pPr>
          </a:lstStyle>
          <a:p>
            <a:pPr>
              <a:defRPr/>
            </a:pPr>
            <a:endParaRPr lang="en-US"/>
          </a:p>
        </p:txBody>
      </p:sp>
      <p:sp>
        <p:nvSpPr>
          <p:cNvPr id="6" name="Footer Placeholder 5"/>
          <p:cNvSpPr>
            <a:spLocks noGrp="1"/>
          </p:cNvSpPr>
          <p:nvPr>
            <p:ph type="ftr" sz="quarter" idx="11"/>
          </p:nvPr>
        </p:nvSpPr>
        <p:spPr/>
        <p:txBody>
          <a:bodyPr/>
          <a:lstStyle>
            <a:lvl1pPr defTabSz="597698" fontAlgn="base">
              <a:spcBef>
                <a:spcPct val="0"/>
              </a:spcBef>
              <a:spcAft>
                <a:spcPct val="0"/>
              </a:spcAft>
              <a:defRPr>
                <a:ea typeface="ヒラギノ角ゴ ProN W3" charset="0"/>
                <a:cs typeface="ヒラギノ角ゴ ProN W3" charset="0"/>
                <a:sym typeface="Gill Sans" charset="0"/>
              </a:defRPr>
            </a:lvl1pPr>
          </a:lstStyle>
          <a:p>
            <a:pPr>
              <a:defRPr/>
            </a:pPr>
            <a:r>
              <a:rPr lang="en-US"/>
              <a:t>By Dr. David Kim  www.glocalmission.org</a:t>
            </a:r>
            <a:endParaRPr lang="en-US" dirty="0"/>
          </a:p>
        </p:txBody>
      </p:sp>
      <p:sp>
        <p:nvSpPr>
          <p:cNvPr id="7" name="Slide Number Placeholder 6"/>
          <p:cNvSpPr>
            <a:spLocks noGrp="1"/>
          </p:cNvSpPr>
          <p:nvPr>
            <p:ph type="sldNum" sz="quarter" idx="12"/>
          </p:nvPr>
        </p:nvSpPr>
        <p:spPr/>
        <p:txBody>
          <a:bodyPr/>
          <a:lstStyle>
            <a:lvl1pPr defTabSz="597698" fontAlgn="base">
              <a:spcBef>
                <a:spcPct val="0"/>
              </a:spcBef>
              <a:spcAft>
                <a:spcPct val="0"/>
              </a:spcAft>
              <a:defRPr>
                <a:ea typeface="ヒラギノ角ゴ ProN W3" charset="0"/>
                <a:cs typeface="ヒラギノ角ゴ ProN W3" charset="0"/>
                <a:sym typeface="Gill Sans" charset="0"/>
              </a:defRPr>
            </a:lvl1pPr>
          </a:lstStyle>
          <a:p>
            <a:pPr>
              <a:defRPr/>
            </a:pPr>
            <a:fld id="{4BD6F590-86DF-124E-8A52-F09D76C3FC63}" type="slidenum">
              <a:rPr lang="en-US"/>
              <a:pPr>
                <a:defRPr/>
              </a:pPr>
              <a:t>‹#›</a:t>
            </a:fld>
            <a:endParaRPr lang="en-US" dirty="0"/>
          </a:p>
        </p:txBody>
      </p:sp>
    </p:spTree>
    <p:extLst>
      <p:ext uri="{BB962C8B-B14F-4D97-AF65-F5344CB8AC3E}">
        <p14:creationId xmlns:p14="http://schemas.microsoft.com/office/powerpoint/2010/main" val="1718193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12" y="1535289"/>
            <a:ext cx="4040188" cy="639763"/>
          </a:xfrm>
        </p:spPr>
        <p:txBody>
          <a:bodyPr anchor="b"/>
          <a:lstStyle>
            <a:lvl1pPr marL="0" indent="0">
              <a:buNone/>
              <a:defRPr sz="2300" b="1"/>
            </a:lvl1pPr>
            <a:lvl2pPr marL="422747" indent="0">
              <a:buNone/>
              <a:defRPr sz="1900" b="1"/>
            </a:lvl2pPr>
            <a:lvl3pPr marL="845479" indent="0">
              <a:buNone/>
              <a:defRPr sz="1800" b="1"/>
            </a:lvl3pPr>
            <a:lvl4pPr marL="1268273" indent="0">
              <a:buNone/>
              <a:defRPr sz="1500" b="1"/>
            </a:lvl4pPr>
            <a:lvl5pPr marL="1691021" indent="0">
              <a:buNone/>
              <a:defRPr sz="1500" b="1"/>
            </a:lvl5pPr>
            <a:lvl6pPr marL="2113765" indent="0">
              <a:buNone/>
              <a:defRPr sz="1500" b="1"/>
            </a:lvl6pPr>
            <a:lvl7pPr marL="2536529" indent="0">
              <a:buNone/>
              <a:defRPr sz="1500" b="1"/>
            </a:lvl7pPr>
            <a:lvl8pPr marL="2959275" indent="0">
              <a:buNone/>
              <a:defRPr sz="1500" b="1"/>
            </a:lvl8pPr>
            <a:lvl9pPr marL="3382025"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212" y="2174875"/>
            <a:ext cx="4040188" cy="3951288"/>
          </a:xfrm>
        </p:spPr>
        <p:txBody>
          <a:bodyPr/>
          <a:lstStyle>
            <a:lvl1pPr>
              <a:defRPr sz="2300"/>
            </a:lvl1pPr>
            <a:lvl2pPr>
              <a:defRPr sz="19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4" y="1535289"/>
            <a:ext cx="4041775" cy="639763"/>
          </a:xfrm>
        </p:spPr>
        <p:txBody>
          <a:bodyPr anchor="b"/>
          <a:lstStyle>
            <a:lvl1pPr marL="0" indent="0">
              <a:buNone/>
              <a:defRPr sz="2300" b="1"/>
            </a:lvl1pPr>
            <a:lvl2pPr marL="422747" indent="0">
              <a:buNone/>
              <a:defRPr sz="1900" b="1"/>
            </a:lvl2pPr>
            <a:lvl3pPr marL="845479" indent="0">
              <a:buNone/>
              <a:defRPr sz="1800" b="1"/>
            </a:lvl3pPr>
            <a:lvl4pPr marL="1268273" indent="0">
              <a:buNone/>
              <a:defRPr sz="1500" b="1"/>
            </a:lvl4pPr>
            <a:lvl5pPr marL="1691021" indent="0">
              <a:buNone/>
              <a:defRPr sz="1500" b="1"/>
            </a:lvl5pPr>
            <a:lvl6pPr marL="2113765" indent="0">
              <a:buNone/>
              <a:defRPr sz="1500" b="1"/>
            </a:lvl6pPr>
            <a:lvl7pPr marL="2536529" indent="0">
              <a:buNone/>
              <a:defRPr sz="1500" b="1"/>
            </a:lvl7pPr>
            <a:lvl8pPr marL="2959275" indent="0">
              <a:buNone/>
              <a:defRPr sz="1500" b="1"/>
            </a:lvl8pPr>
            <a:lvl9pPr marL="3382025"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034" y="2174875"/>
            <a:ext cx="4041775" cy="3951288"/>
          </a:xfrm>
        </p:spPr>
        <p:txBody>
          <a:bodyPr/>
          <a:lstStyle>
            <a:lvl1pPr>
              <a:defRPr sz="2300"/>
            </a:lvl1pPr>
            <a:lvl2pPr>
              <a:defRPr sz="19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597698" fontAlgn="base">
              <a:spcBef>
                <a:spcPct val="0"/>
              </a:spcBef>
              <a:spcAft>
                <a:spcPct val="0"/>
              </a:spcAft>
              <a:defRPr>
                <a:ea typeface="ヒラギノ角ゴ ProN W3" charset="0"/>
                <a:cs typeface="ヒラギノ角ゴ ProN W3" charset="0"/>
                <a:sym typeface="Gill Sans" charset="0"/>
              </a:defRPr>
            </a:lvl1pPr>
          </a:lstStyle>
          <a:p>
            <a:pPr>
              <a:defRPr/>
            </a:pPr>
            <a:endParaRPr lang="en-US"/>
          </a:p>
        </p:txBody>
      </p:sp>
      <p:sp>
        <p:nvSpPr>
          <p:cNvPr id="8" name="Footer Placeholder 7"/>
          <p:cNvSpPr>
            <a:spLocks noGrp="1"/>
          </p:cNvSpPr>
          <p:nvPr>
            <p:ph type="ftr" sz="quarter" idx="11"/>
          </p:nvPr>
        </p:nvSpPr>
        <p:spPr/>
        <p:txBody>
          <a:bodyPr/>
          <a:lstStyle>
            <a:lvl1pPr defTabSz="597698" fontAlgn="base">
              <a:spcBef>
                <a:spcPct val="0"/>
              </a:spcBef>
              <a:spcAft>
                <a:spcPct val="0"/>
              </a:spcAft>
              <a:defRPr>
                <a:ea typeface="ヒラギノ角ゴ ProN W3" charset="0"/>
                <a:cs typeface="ヒラギノ角ゴ ProN W3" charset="0"/>
                <a:sym typeface="Gill Sans" charset="0"/>
              </a:defRPr>
            </a:lvl1pPr>
          </a:lstStyle>
          <a:p>
            <a:pPr>
              <a:defRPr/>
            </a:pPr>
            <a:r>
              <a:rPr lang="en-US"/>
              <a:t>By Dr. David Kim  www.glocalmission.org</a:t>
            </a:r>
            <a:endParaRPr lang="en-US" dirty="0"/>
          </a:p>
        </p:txBody>
      </p:sp>
      <p:sp>
        <p:nvSpPr>
          <p:cNvPr id="9" name="Slide Number Placeholder 8"/>
          <p:cNvSpPr>
            <a:spLocks noGrp="1"/>
          </p:cNvSpPr>
          <p:nvPr>
            <p:ph type="sldNum" sz="quarter" idx="12"/>
          </p:nvPr>
        </p:nvSpPr>
        <p:spPr/>
        <p:txBody>
          <a:bodyPr/>
          <a:lstStyle>
            <a:lvl1pPr defTabSz="597698" fontAlgn="base">
              <a:spcBef>
                <a:spcPct val="0"/>
              </a:spcBef>
              <a:spcAft>
                <a:spcPct val="0"/>
              </a:spcAft>
              <a:defRPr>
                <a:ea typeface="ヒラギノ角ゴ ProN W3" charset="0"/>
                <a:cs typeface="ヒラギノ角ゴ ProN W3" charset="0"/>
                <a:sym typeface="Gill Sans" charset="0"/>
              </a:defRPr>
            </a:lvl1pPr>
          </a:lstStyle>
          <a:p>
            <a:pPr>
              <a:defRPr/>
            </a:pPr>
            <a:fld id="{F1ED57F5-1D2C-8946-B611-7D5625BC4B3B}" type="slidenum">
              <a:rPr lang="en-US"/>
              <a:pPr>
                <a:defRPr/>
              </a:pPr>
              <a:t>‹#›</a:t>
            </a:fld>
            <a:endParaRPr lang="en-US" dirty="0"/>
          </a:p>
        </p:txBody>
      </p:sp>
    </p:spTree>
    <p:extLst>
      <p:ext uri="{BB962C8B-B14F-4D97-AF65-F5344CB8AC3E}">
        <p14:creationId xmlns:p14="http://schemas.microsoft.com/office/powerpoint/2010/main" val="1216485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597698" fontAlgn="base">
              <a:spcBef>
                <a:spcPct val="0"/>
              </a:spcBef>
              <a:spcAft>
                <a:spcPct val="0"/>
              </a:spcAft>
              <a:defRPr>
                <a:ea typeface="ヒラギノ角ゴ ProN W3" charset="0"/>
                <a:cs typeface="ヒラギノ角ゴ ProN W3" charset="0"/>
                <a:sym typeface="Gill Sans" charset="0"/>
              </a:defRPr>
            </a:lvl1pPr>
          </a:lstStyle>
          <a:p>
            <a:pPr>
              <a:defRPr/>
            </a:pPr>
            <a:endParaRPr lang="en-US"/>
          </a:p>
        </p:txBody>
      </p:sp>
      <p:sp>
        <p:nvSpPr>
          <p:cNvPr id="4" name="Footer Placeholder 3"/>
          <p:cNvSpPr>
            <a:spLocks noGrp="1"/>
          </p:cNvSpPr>
          <p:nvPr>
            <p:ph type="ftr" sz="quarter" idx="11"/>
          </p:nvPr>
        </p:nvSpPr>
        <p:spPr/>
        <p:txBody>
          <a:bodyPr/>
          <a:lstStyle>
            <a:lvl1pPr defTabSz="597698" fontAlgn="base">
              <a:spcBef>
                <a:spcPct val="0"/>
              </a:spcBef>
              <a:spcAft>
                <a:spcPct val="0"/>
              </a:spcAft>
              <a:defRPr>
                <a:ea typeface="ヒラギノ角ゴ ProN W3" charset="0"/>
                <a:cs typeface="ヒラギノ角ゴ ProN W3" charset="0"/>
                <a:sym typeface="Gill Sans" charset="0"/>
              </a:defRPr>
            </a:lvl1pPr>
          </a:lstStyle>
          <a:p>
            <a:pPr>
              <a:defRPr/>
            </a:pPr>
            <a:r>
              <a:rPr lang="en-US"/>
              <a:t>By Dr. David Kim  www.glocalmission.org</a:t>
            </a:r>
            <a:endParaRPr lang="en-US" dirty="0"/>
          </a:p>
        </p:txBody>
      </p:sp>
      <p:sp>
        <p:nvSpPr>
          <p:cNvPr id="5" name="Slide Number Placeholder 4"/>
          <p:cNvSpPr>
            <a:spLocks noGrp="1"/>
          </p:cNvSpPr>
          <p:nvPr>
            <p:ph type="sldNum" sz="quarter" idx="12"/>
          </p:nvPr>
        </p:nvSpPr>
        <p:spPr/>
        <p:txBody>
          <a:bodyPr/>
          <a:lstStyle>
            <a:lvl1pPr defTabSz="597698" fontAlgn="base">
              <a:spcBef>
                <a:spcPct val="0"/>
              </a:spcBef>
              <a:spcAft>
                <a:spcPct val="0"/>
              </a:spcAft>
              <a:defRPr>
                <a:ea typeface="ヒラギノ角ゴ ProN W3" charset="0"/>
                <a:cs typeface="ヒラギノ角ゴ ProN W3" charset="0"/>
                <a:sym typeface="Gill Sans" charset="0"/>
              </a:defRPr>
            </a:lvl1pPr>
          </a:lstStyle>
          <a:p>
            <a:pPr>
              <a:defRPr/>
            </a:pPr>
            <a:fld id="{35C2089C-DC56-6A4D-B25E-823C29D8BA9D}" type="slidenum">
              <a:rPr lang="en-US"/>
              <a:pPr>
                <a:defRPr/>
              </a:pPr>
              <a:t>‹#›</a:t>
            </a:fld>
            <a:endParaRPr lang="en-US" dirty="0"/>
          </a:p>
        </p:txBody>
      </p:sp>
    </p:spTree>
    <p:extLst>
      <p:ext uri="{BB962C8B-B14F-4D97-AF65-F5344CB8AC3E}">
        <p14:creationId xmlns:p14="http://schemas.microsoft.com/office/powerpoint/2010/main" val="1824403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597698" fontAlgn="base">
              <a:spcBef>
                <a:spcPct val="0"/>
              </a:spcBef>
              <a:spcAft>
                <a:spcPct val="0"/>
              </a:spcAft>
              <a:defRPr>
                <a:ea typeface="ヒラギノ角ゴ ProN W3" charset="0"/>
                <a:cs typeface="ヒラギノ角ゴ ProN W3" charset="0"/>
                <a:sym typeface="Gill Sans" charset="0"/>
              </a:defRPr>
            </a:lvl1pPr>
          </a:lstStyle>
          <a:p>
            <a:pPr>
              <a:defRPr/>
            </a:pPr>
            <a:endParaRPr lang="en-US"/>
          </a:p>
        </p:txBody>
      </p:sp>
      <p:sp>
        <p:nvSpPr>
          <p:cNvPr id="3" name="Footer Placeholder 2"/>
          <p:cNvSpPr>
            <a:spLocks noGrp="1"/>
          </p:cNvSpPr>
          <p:nvPr>
            <p:ph type="ftr" sz="quarter" idx="11"/>
          </p:nvPr>
        </p:nvSpPr>
        <p:spPr/>
        <p:txBody>
          <a:bodyPr/>
          <a:lstStyle>
            <a:lvl1pPr defTabSz="597698" fontAlgn="base">
              <a:spcBef>
                <a:spcPct val="0"/>
              </a:spcBef>
              <a:spcAft>
                <a:spcPct val="0"/>
              </a:spcAft>
              <a:defRPr>
                <a:ea typeface="ヒラギノ角ゴ ProN W3" charset="0"/>
                <a:cs typeface="ヒラギノ角ゴ ProN W3" charset="0"/>
                <a:sym typeface="Gill Sans" charset="0"/>
              </a:defRPr>
            </a:lvl1pPr>
          </a:lstStyle>
          <a:p>
            <a:pPr>
              <a:defRPr/>
            </a:pPr>
            <a:r>
              <a:rPr lang="en-US"/>
              <a:t>By Dr. David Kim  www.glocalmission.org</a:t>
            </a:r>
            <a:endParaRPr lang="en-US" dirty="0"/>
          </a:p>
        </p:txBody>
      </p:sp>
      <p:sp>
        <p:nvSpPr>
          <p:cNvPr id="4" name="Slide Number Placeholder 3"/>
          <p:cNvSpPr>
            <a:spLocks noGrp="1"/>
          </p:cNvSpPr>
          <p:nvPr>
            <p:ph type="sldNum" sz="quarter" idx="12"/>
          </p:nvPr>
        </p:nvSpPr>
        <p:spPr/>
        <p:txBody>
          <a:bodyPr/>
          <a:lstStyle>
            <a:lvl1pPr defTabSz="597698" fontAlgn="base">
              <a:spcBef>
                <a:spcPct val="0"/>
              </a:spcBef>
              <a:spcAft>
                <a:spcPct val="0"/>
              </a:spcAft>
              <a:defRPr>
                <a:ea typeface="ヒラギノ角ゴ ProN W3" charset="0"/>
                <a:cs typeface="ヒラギノ角ゴ ProN W3" charset="0"/>
                <a:sym typeface="Gill Sans" charset="0"/>
              </a:defRPr>
            </a:lvl1pPr>
          </a:lstStyle>
          <a:p>
            <a:pPr>
              <a:defRPr/>
            </a:pPr>
            <a:fld id="{3DC74F99-CB2F-B042-A62E-3063F5EC72D8}" type="slidenum">
              <a:rPr lang="en-US"/>
              <a:pPr>
                <a:defRPr/>
              </a:pPr>
              <a:t>‹#›</a:t>
            </a:fld>
            <a:endParaRPr lang="en-US" dirty="0"/>
          </a:p>
        </p:txBody>
      </p:sp>
    </p:spTree>
    <p:extLst>
      <p:ext uri="{BB962C8B-B14F-4D97-AF65-F5344CB8AC3E}">
        <p14:creationId xmlns:p14="http://schemas.microsoft.com/office/powerpoint/2010/main" val="2024791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9"/>
            <a:ext cx="3008313" cy="1162049"/>
          </a:xfrm>
        </p:spPr>
        <p:txBody>
          <a:bodyPr anchor="b"/>
          <a:lstStyle>
            <a:lvl1pPr algn="l">
              <a:defRPr sz="1900" b="1"/>
            </a:lvl1pPr>
          </a:lstStyle>
          <a:p>
            <a:r>
              <a:rPr lang="en-US" smtClean="0"/>
              <a:t>Click to edit Master title style</a:t>
            </a:r>
            <a:endParaRPr lang="en-US"/>
          </a:p>
        </p:txBody>
      </p:sp>
      <p:sp>
        <p:nvSpPr>
          <p:cNvPr id="3" name="Content Placeholder 2"/>
          <p:cNvSpPr>
            <a:spLocks noGrp="1"/>
          </p:cNvSpPr>
          <p:nvPr>
            <p:ph idx="1"/>
          </p:nvPr>
        </p:nvSpPr>
        <p:spPr>
          <a:xfrm>
            <a:off x="3575050" y="273265"/>
            <a:ext cx="5111750" cy="5853113"/>
          </a:xfrm>
        </p:spPr>
        <p:txBody>
          <a:bodyPr/>
          <a:lstStyle>
            <a:lvl1pPr>
              <a:defRPr sz="34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8"/>
            <a:ext cx="3008313" cy="4691063"/>
          </a:xfrm>
        </p:spPr>
        <p:txBody>
          <a:bodyPr/>
          <a:lstStyle>
            <a:lvl1pPr marL="0" indent="0">
              <a:buNone/>
              <a:defRPr sz="1500"/>
            </a:lvl1pPr>
            <a:lvl2pPr marL="422747" indent="0">
              <a:buNone/>
              <a:defRPr sz="1300"/>
            </a:lvl2pPr>
            <a:lvl3pPr marL="845479" indent="0">
              <a:buNone/>
              <a:defRPr sz="1000"/>
            </a:lvl3pPr>
            <a:lvl4pPr marL="1268273" indent="0">
              <a:buNone/>
              <a:defRPr sz="900"/>
            </a:lvl4pPr>
            <a:lvl5pPr marL="1691021" indent="0">
              <a:buNone/>
              <a:defRPr sz="900"/>
            </a:lvl5pPr>
            <a:lvl6pPr marL="2113765" indent="0">
              <a:buNone/>
              <a:defRPr sz="900"/>
            </a:lvl6pPr>
            <a:lvl7pPr marL="2536529" indent="0">
              <a:buNone/>
              <a:defRPr sz="900"/>
            </a:lvl7pPr>
            <a:lvl8pPr marL="2959275" indent="0">
              <a:buNone/>
              <a:defRPr sz="900"/>
            </a:lvl8pPr>
            <a:lvl9pPr marL="338202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597698" fontAlgn="base">
              <a:spcBef>
                <a:spcPct val="0"/>
              </a:spcBef>
              <a:spcAft>
                <a:spcPct val="0"/>
              </a:spcAft>
              <a:defRPr>
                <a:ea typeface="ヒラギノ角ゴ ProN W3" charset="0"/>
                <a:cs typeface="ヒラギノ角ゴ ProN W3" charset="0"/>
                <a:sym typeface="Gill Sans" charset="0"/>
              </a:defRPr>
            </a:lvl1pPr>
          </a:lstStyle>
          <a:p>
            <a:pPr>
              <a:defRPr/>
            </a:pPr>
            <a:endParaRPr lang="en-US"/>
          </a:p>
        </p:txBody>
      </p:sp>
      <p:sp>
        <p:nvSpPr>
          <p:cNvPr id="6" name="Footer Placeholder 5"/>
          <p:cNvSpPr>
            <a:spLocks noGrp="1"/>
          </p:cNvSpPr>
          <p:nvPr>
            <p:ph type="ftr" sz="quarter" idx="11"/>
          </p:nvPr>
        </p:nvSpPr>
        <p:spPr/>
        <p:txBody>
          <a:bodyPr/>
          <a:lstStyle>
            <a:lvl1pPr defTabSz="597698" fontAlgn="base">
              <a:spcBef>
                <a:spcPct val="0"/>
              </a:spcBef>
              <a:spcAft>
                <a:spcPct val="0"/>
              </a:spcAft>
              <a:defRPr>
                <a:ea typeface="ヒラギノ角ゴ ProN W3" charset="0"/>
                <a:cs typeface="ヒラギノ角ゴ ProN W3" charset="0"/>
                <a:sym typeface="Gill Sans" charset="0"/>
              </a:defRPr>
            </a:lvl1pPr>
          </a:lstStyle>
          <a:p>
            <a:pPr>
              <a:defRPr/>
            </a:pPr>
            <a:r>
              <a:rPr lang="en-US"/>
              <a:t>By Dr. David Kim  www.glocalmission.org</a:t>
            </a:r>
            <a:endParaRPr lang="en-US" dirty="0"/>
          </a:p>
        </p:txBody>
      </p:sp>
      <p:sp>
        <p:nvSpPr>
          <p:cNvPr id="7" name="Slide Number Placeholder 6"/>
          <p:cNvSpPr>
            <a:spLocks noGrp="1"/>
          </p:cNvSpPr>
          <p:nvPr>
            <p:ph type="sldNum" sz="quarter" idx="12"/>
          </p:nvPr>
        </p:nvSpPr>
        <p:spPr/>
        <p:txBody>
          <a:bodyPr/>
          <a:lstStyle>
            <a:lvl1pPr defTabSz="597698" fontAlgn="base">
              <a:spcBef>
                <a:spcPct val="0"/>
              </a:spcBef>
              <a:spcAft>
                <a:spcPct val="0"/>
              </a:spcAft>
              <a:defRPr>
                <a:ea typeface="ヒラギノ角ゴ ProN W3" charset="0"/>
                <a:cs typeface="ヒラギノ角ゴ ProN W3" charset="0"/>
                <a:sym typeface="Gill Sans" charset="0"/>
              </a:defRPr>
            </a:lvl1pPr>
          </a:lstStyle>
          <a:p>
            <a:pPr>
              <a:defRPr/>
            </a:pPr>
            <a:fld id="{1814DD9C-C3CE-8143-9E35-FCF99CF90474}" type="slidenum">
              <a:rPr lang="en-US"/>
              <a:pPr>
                <a:defRPr/>
              </a:pPr>
              <a:t>‹#›</a:t>
            </a:fld>
            <a:endParaRPr lang="en-US" dirty="0"/>
          </a:p>
        </p:txBody>
      </p:sp>
    </p:spTree>
    <p:extLst>
      <p:ext uri="{BB962C8B-B14F-4D97-AF65-F5344CB8AC3E}">
        <p14:creationId xmlns:p14="http://schemas.microsoft.com/office/powerpoint/2010/main" val="2287357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11"/>
            <a:ext cx="5486400" cy="566737"/>
          </a:xfrm>
        </p:spPr>
        <p:txBody>
          <a:bodyPr anchor="b"/>
          <a:lstStyle>
            <a:lvl1pPr algn="l">
              <a:defRPr sz="19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rtlCol="0">
            <a:normAutofit/>
          </a:bodyPr>
          <a:lstStyle>
            <a:lvl1pPr marL="0" indent="0">
              <a:buNone/>
              <a:defRPr sz="3400"/>
            </a:lvl1pPr>
            <a:lvl2pPr marL="422747" indent="0">
              <a:buNone/>
              <a:defRPr sz="2700"/>
            </a:lvl2pPr>
            <a:lvl3pPr marL="845479" indent="0">
              <a:buNone/>
              <a:defRPr sz="2300"/>
            </a:lvl3pPr>
            <a:lvl4pPr marL="1268273" indent="0">
              <a:buNone/>
              <a:defRPr sz="1900"/>
            </a:lvl4pPr>
            <a:lvl5pPr marL="1691021" indent="0">
              <a:buNone/>
              <a:defRPr sz="1900"/>
            </a:lvl5pPr>
            <a:lvl6pPr marL="2113765" indent="0">
              <a:buNone/>
              <a:defRPr sz="1900"/>
            </a:lvl6pPr>
            <a:lvl7pPr marL="2536529" indent="0">
              <a:buNone/>
              <a:defRPr sz="1900"/>
            </a:lvl7pPr>
            <a:lvl8pPr marL="2959275" indent="0">
              <a:buNone/>
              <a:defRPr sz="1900"/>
            </a:lvl8pPr>
            <a:lvl9pPr marL="3382025" indent="0">
              <a:buNone/>
              <a:defRPr sz="1900"/>
            </a:lvl9pPr>
          </a:lstStyle>
          <a:p>
            <a:pPr lvl="0"/>
            <a:endParaRPr lang="en-US" noProof="0" dirty="0"/>
          </a:p>
        </p:txBody>
      </p:sp>
      <p:sp>
        <p:nvSpPr>
          <p:cNvPr id="4" name="Text Placeholder 3"/>
          <p:cNvSpPr>
            <a:spLocks noGrp="1"/>
          </p:cNvSpPr>
          <p:nvPr>
            <p:ph type="body" sz="half" idx="2"/>
          </p:nvPr>
        </p:nvSpPr>
        <p:spPr>
          <a:xfrm>
            <a:off x="1792289" y="5367348"/>
            <a:ext cx="5486400" cy="804863"/>
          </a:xfrm>
        </p:spPr>
        <p:txBody>
          <a:bodyPr/>
          <a:lstStyle>
            <a:lvl1pPr marL="0" indent="0">
              <a:buNone/>
              <a:defRPr sz="1500"/>
            </a:lvl1pPr>
            <a:lvl2pPr marL="422747" indent="0">
              <a:buNone/>
              <a:defRPr sz="1300"/>
            </a:lvl2pPr>
            <a:lvl3pPr marL="845479" indent="0">
              <a:buNone/>
              <a:defRPr sz="1000"/>
            </a:lvl3pPr>
            <a:lvl4pPr marL="1268273" indent="0">
              <a:buNone/>
              <a:defRPr sz="900"/>
            </a:lvl4pPr>
            <a:lvl5pPr marL="1691021" indent="0">
              <a:buNone/>
              <a:defRPr sz="900"/>
            </a:lvl5pPr>
            <a:lvl6pPr marL="2113765" indent="0">
              <a:buNone/>
              <a:defRPr sz="900"/>
            </a:lvl6pPr>
            <a:lvl7pPr marL="2536529" indent="0">
              <a:buNone/>
              <a:defRPr sz="900"/>
            </a:lvl7pPr>
            <a:lvl8pPr marL="2959275" indent="0">
              <a:buNone/>
              <a:defRPr sz="900"/>
            </a:lvl8pPr>
            <a:lvl9pPr marL="338202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597698" fontAlgn="base">
              <a:spcBef>
                <a:spcPct val="0"/>
              </a:spcBef>
              <a:spcAft>
                <a:spcPct val="0"/>
              </a:spcAft>
              <a:defRPr>
                <a:ea typeface="ヒラギノ角ゴ ProN W3" charset="0"/>
                <a:cs typeface="ヒラギノ角ゴ ProN W3" charset="0"/>
                <a:sym typeface="Gill Sans" charset="0"/>
              </a:defRPr>
            </a:lvl1pPr>
          </a:lstStyle>
          <a:p>
            <a:pPr>
              <a:defRPr/>
            </a:pPr>
            <a:endParaRPr lang="en-US"/>
          </a:p>
        </p:txBody>
      </p:sp>
      <p:sp>
        <p:nvSpPr>
          <p:cNvPr id="6" name="Footer Placeholder 5"/>
          <p:cNvSpPr>
            <a:spLocks noGrp="1"/>
          </p:cNvSpPr>
          <p:nvPr>
            <p:ph type="ftr" sz="quarter" idx="11"/>
          </p:nvPr>
        </p:nvSpPr>
        <p:spPr/>
        <p:txBody>
          <a:bodyPr/>
          <a:lstStyle>
            <a:lvl1pPr defTabSz="597698" fontAlgn="base">
              <a:spcBef>
                <a:spcPct val="0"/>
              </a:spcBef>
              <a:spcAft>
                <a:spcPct val="0"/>
              </a:spcAft>
              <a:defRPr>
                <a:ea typeface="ヒラギノ角ゴ ProN W3" charset="0"/>
                <a:cs typeface="ヒラギノ角ゴ ProN W3" charset="0"/>
                <a:sym typeface="Gill Sans" charset="0"/>
              </a:defRPr>
            </a:lvl1pPr>
          </a:lstStyle>
          <a:p>
            <a:pPr>
              <a:defRPr/>
            </a:pPr>
            <a:r>
              <a:rPr lang="en-US"/>
              <a:t>By Dr. David Kim  www.glocalmission.org</a:t>
            </a:r>
            <a:endParaRPr lang="en-US" dirty="0"/>
          </a:p>
        </p:txBody>
      </p:sp>
      <p:sp>
        <p:nvSpPr>
          <p:cNvPr id="7" name="Slide Number Placeholder 6"/>
          <p:cNvSpPr>
            <a:spLocks noGrp="1"/>
          </p:cNvSpPr>
          <p:nvPr>
            <p:ph type="sldNum" sz="quarter" idx="12"/>
          </p:nvPr>
        </p:nvSpPr>
        <p:spPr/>
        <p:txBody>
          <a:bodyPr/>
          <a:lstStyle>
            <a:lvl1pPr defTabSz="597698" fontAlgn="base">
              <a:spcBef>
                <a:spcPct val="0"/>
              </a:spcBef>
              <a:spcAft>
                <a:spcPct val="0"/>
              </a:spcAft>
              <a:defRPr>
                <a:ea typeface="ヒラギノ角ゴ ProN W3" charset="0"/>
                <a:cs typeface="ヒラギノ角ゴ ProN W3" charset="0"/>
                <a:sym typeface="Gill Sans" charset="0"/>
              </a:defRPr>
            </a:lvl1pPr>
          </a:lstStyle>
          <a:p>
            <a:pPr>
              <a:defRPr/>
            </a:pPr>
            <a:fld id="{DC0F582A-79D8-044C-B198-8CD546E89887}" type="slidenum">
              <a:rPr lang="en-US"/>
              <a:pPr>
                <a:defRPr/>
              </a:pPr>
              <a:t>‹#›</a:t>
            </a:fld>
            <a:endParaRPr lang="en-US" dirty="0"/>
          </a:p>
        </p:txBody>
      </p:sp>
    </p:spTree>
    <p:extLst>
      <p:ext uri="{BB962C8B-B14F-4D97-AF65-F5344CB8AC3E}">
        <p14:creationId xmlns:p14="http://schemas.microsoft.com/office/powerpoint/2010/main" val="235011999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35874" name="Title Placeholder 1"/>
          <p:cNvSpPr>
            <a:spLocks noGrp="1"/>
          </p:cNvSpPr>
          <p:nvPr>
            <p:ph type="title"/>
          </p:nvPr>
        </p:nvSpPr>
        <p:spPr bwMode="auto">
          <a:xfrm>
            <a:off x="457647" y="274588"/>
            <a:ext cx="822870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84530" tIns="42278" rIns="84530" bIns="42278" numCol="1" anchor="ctr" anchorCtr="0" compatLnSpc="1">
            <a:prstTxWarp prst="textNoShape">
              <a:avLst/>
            </a:prstTxWarp>
          </a:bodyPr>
          <a:lstStyle/>
          <a:p>
            <a:pPr lvl="0"/>
            <a:r>
              <a:rPr lang="en-US"/>
              <a:t>Click to edit Master title style</a:t>
            </a:r>
          </a:p>
        </p:txBody>
      </p:sp>
      <p:sp>
        <p:nvSpPr>
          <p:cNvPr id="335875" name="Text Placeholder 2"/>
          <p:cNvSpPr>
            <a:spLocks noGrp="1"/>
          </p:cNvSpPr>
          <p:nvPr>
            <p:ph type="body" idx="1"/>
          </p:nvPr>
        </p:nvSpPr>
        <p:spPr bwMode="auto">
          <a:xfrm>
            <a:off x="457647" y="1600651"/>
            <a:ext cx="8228707" cy="4525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84530" tIns="42278" rIns="84530" bIns="4227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648" y="6357313"/>
            <a:ext cx="2133079" cy="365001"/>
          </a:xfrm>
          <a:prstGeom prst="rect">
            <a:avLst/>
          </a:prstGeom>
        </p:spPr>
        <p:txBody>
          <a:bodyPr vert="horz" lIns="84530" tIns="42278" rIns="84530" bIns="42278" rtlCol="0" anchor="ctr"/>
          <a:lstStyle>
            <a:lvl1pPr algn="l" defTabSz="845479" fontAlgn="auto">
              <a:spcBef>
                <a:spcPts val="0"/>
              </a:spcBef>
              <a:spcAft>
                <a:spcPts val="0"/>
              </a:spcAft>
              <a:defRPr sz="1300">
                <a:solidFill>
                  <a:prstClr val="black">
                    <a:tint val="75000"/>
                  </a:prstClr>
                </a:solidFill>
                <a:latin typeface="Calibri"/>
                <a:ea typeface="+mn-ea"/>
                <a:cs typeface="+mn-cs"/>
                <a:sym typeface="Calibri"/>
              </a:defRPr>
            </a:lvl1pPr>
          </a:lstStyle>
          <a:p>
            <a:pPr>
              <a:defRPr/>
            </a:pPr>
            <a:endParaRPr lang="en-US"/>
          </a:p>
        </p:txBody>
      </p:sp>
      <p:sp>
        <p:nvSpPr>
          <p:cNvPr id="5" name="Footer Placeholder 4"/>
          <p:cNvSpPr>
            <a:spLocks noGrp="1"/>
          </p:cNvSpPr>
          <p:nvPr>
            <p:ph type="ftr" sz="quarter" idx="3"/>
          </p:nvPr>
        </p:nvSpPr>
        <p:spPr>
          <a:xfrm>
            <a:off x="3124635" y="6357313"/>
            <a:ext cx="2895451" cy="365001"/>
          </a:xfrm>
          <a:prstGeom prst="rect">
            <a:avLst/>
          </a:prstGeom>
        </p:spPr>
        <p:txBody>
          <a:bodyPr vert="horz" lIns="84530" tIns="42278" rIns="84530" bIns="42278" rtlCol="0" anchor="ctr"/>
          <a:lstStyle>
            <a:lvl1pPr algn="ctr" defTabSz="845479" fontAlgn="auto">
              <a:spcBef>
                <a:spcPts val="0"/>
              </a:spcBef>
              <a:spcAft>
                <a:spcPts val="0"/>
              </a:spcAft>
              <a:defRPr sz="1300">
                <a:solidFill>
                  <a:prstClr val="black">
                    <a:tint val="75000"/>
                  </a:prstClr>
                </a:solidFill>
                <a:latin typeface="Calibri"/>
                <a:ea typeface="+mn-ea"/>
                <a:cs typeface="+mn-cs"/>
                <a:sym typeface="Calibri"/>
              </a:defRPr>
            </a:lvl1pPr>
          </a:lstStyle>
          <a:p>
            <a:pPr>
              <a:defRPr/>
            </a:pPr>
            <a:r>
              <a:rPr lang="en-US"/>
              <a:t>By Dr. David Kim  www.glocalmission.org</a:t>
            </a:r>
            <a:endParaRPr lang="en-US" dirty="0"/>
          </a:p>
        </p:txBody>
      </p:sp>
      <p:sp>
        <p:nvSpPr>
          <p:cNvPr id="6" name="Slide Number Placeholder 5"/>
          <p:cNvSpPr>
            <a:spLocks noGrp="1"/>
          </p:cNvSpPr>
          <p:nvPr>
            <p:ph type="sldNum" sz="quarter" idx="4"/>
          </p:nvPr>
        </p:nvSpPr>
        <p:spPr>
          <a:xfrm>
            <a:off x="6553277" y="6357313"/>
            <a:ext cx="2133079" cy="365001"/>
          </a:xfrm>
          <a:prstGeom prst="rect">
            <a:avLst/>
          </a:prstGeom>
        </p:spPr>
        <p:txBody>
          <a:bodyPr vert="horz" lIns="84530" tIns="42278" rIns="84530" bIns="42278" rtlCol="0" anchor="ctr"/>
          <a:lstStyle>
            <a:lvl1pPr algn="r" defTabSz="845479" fontAlgn="auto">
              <a:spcBef>
                <a:spcPts val="0"/>
              </a:spcBef>
              <a:spcAft>
                <a:spcPts val="0"/>
              </a:spcAft>
              <a:defRPr sz="1300">
                <a:solidFill>
                  <a:prstClr val="black">
                    <a:tint val="75000"/>
                  </a:prstClr>
                </a:solidFill>
                <a:latin typeface="Calibri"/>
                <a:ea typeface="+mn-ea"/>
                <a:cs typeface="+mn-cs"/>
                <a:sym typeface="Calibri"/>
              </a:defRPr>
            </a:lvl1pPr>
          </a:lstStyle>
          <a:p>
            <a:pPr>
              <a:defRPr/>
            </a:pPr>
            <a:fld id="{043276E2-3F60-814A-8008-F05813F8BFFA}" type="slidenum">
              <a:rPr lang="en-US"/>
              <a:pPr>
                <a:defRPr/>
              </a:pPr>
              <a:t>‹#›</a:t>
            </a:fld>
            <a:endParaRPr lang="en-US" dirty="0"/>
          </a:p>
        </p:txBody>
      </p:sp>
    </p:spTree>
    <p:extLst>
      <p:ext uri="{BB962C8B-B14F-4D97-AF65-F5344CB8AC3E}">
        <p14:creationId xmlns:p14="http://schemas.microsoft.com/office/powerpoint/2010/main" val="39829489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841618" rtl="0" eaLnBrk="0" fontAlgn="base" hangingPunct="0">
        <a:spcBef>
          <a:spcPct val="0"/>
        </a:spcBef>
        <a:spcAft>
          <a:spcPct val="0"/>
        </a:spcAft>
        <a:defRPr sz="4600" kern="1200">
          <a:solidFill>
            <a:schemeClr val="tx1"/>
          </a:solidFill>
          <a:latin typeface="+mj-lt"/>
          <a:ea typeface="ＭＳ Ｐゴシック" charset="0"/>
          <a:cs typeface="ＭＳ Ｐゴシック" charset="0"/>
        </a:defRPr>
      </a:lvl1pPr>
      <a:lvl2pPr algn="ctr" defTabSz="841618" rtl="0" eaLnBrk="0" fontAlgn="base" hangingPunct="0">
        <a:spcBef>
          <a:spcPct val="0"/>
        </a:spcBef>
        <a:spcAft>
          <a:spcPct val="0"/>
        </a:spcAft>
        <a:defRPr sz="4600">
          <a:solidFill>
            <a:schemeClr val="tx1"/>
          </a:solidFill>
          <a:latin typeface="Calibri" charset="0"/>
          <a:ea typeface="ＭＳ Ｐゴシック" charset="0"/>
          <a:cs typeface="ＭＳ Ｐゴシック" charset="0"/>
        </a:defRPr>
      </a:lvl2pPr>
      <a:lvl3pPr algn="ctr" defTabSz="841618" rtl="0" eaLnBrk="0" fontAlgn="base" hangingPunct="0">
        <a:spcBef>
          <a:spcPct val="0"/>
        </a:spcBef>
        <a:spcAft>
          <a:spcPct val="0"/>
        </a:spcAft>
        <a:defRPr sz="4600">
          <a:solidFill>
            <a:schemeClr val="tx1"/>
          </a:solidFill>
          <a:latin typeface="Calibri" charset="0"/>
          <a:ea typeface="ＭＳ Ｐゴシック" charset="0"/>
          <a:cs typeface="ＭＳ Ｐゴシック" charset="0"/>
        </a:defRPr>
      </a:lvl3pPr>
      <a:lvl4pPr algn="ctr" defTabSz="841618" rtl="0" eaLnBrk="0" fontAlgn="base" hangingPunct="0">
        <a:spcBef>
          <a:spcPct val="0"/>
        </a:spcBef>
        <a:spcAft>
          <a:spcPct val="0"/>
        </a:spcAft>
        <a:defRPr sz="4600">
          <a:solidFill>
            <a:schemeClr val="tx1"/>
          </a:solidFill>
          <a:latin typeface="Calibri" charset="0"/>
          <a:ea typeface="ＭＳ Ｐゴシック" charset="0"/>
          <a:cs typeface="ＭＳ Ｐゴシック" charset="0"/>
        </a:defRPr>
      </a:lvl4pPr>
      <a:lvl5pPr algn="ctr" defTabSz="841618" rtl="0" eaLnBrk="0" fontAlgn="base" hangingPunct="0">
        <a:spcBef>
          <a:spcPct val="0"/>
        </a:spcBef>
        <a:spcAft>
          <a:spcPct val="0"/>
        </a:spcAft>
        <a:defRPr sz="4600">
          <a:solidFill>
            <a:schemeClr val="tx1"/>
          </a:solidFill>
          <a:latin typeface="Calibri" charset="0"/>
          <a:ea typeface="ＭＳ Ｐゴシック" charset="0"/>
          <a:cs typeface="ＭＳ Ｐゴシック" charset="0"/>
        </a:defRPr>
      </a:lvl5pPr>
      <a:lvl6pPr marL="298845" algn="ctr" defTabSz="844649" rtl="0" fontAlgn="base">
        <a:spcBef>
          <a:spcPct val="0"/>
        </a:spcBef>
        <a:spcAft>
          <a:spcPct val="0"/>
        </a:spcAft>
        <a:defRPr sz="4600">
          <a:solidFill>
            <a:schemeClr val="tx1"/>
          </a:solidFill>
          <a:latin typeface="Calibri" charset="0"/>
          <a:ea typeface="ＭＳ Ｐゴシック" charset="0"/>
          <a:cs typeface="ＭＳ Ｐゴシック" charset="0"/>
        </a:defRPr>
      </a:lvl6pPr>
      <a:lvl7pPr marL="597698" algn="ctr" defTabSz="844649" rtl="0" fontAlgn="base">
        <a:spcBef>
          <a:spcPct val="0"/>
        </a:spcBef>
        <a:spcAft>
          <a:spcPct val="0"/>
        </a:spcAft>
        <a:defRPr sz="4600">
          <a:solidFill>
            <a:schemeClr val="tx1"/>
          </a:solidFill>
          <a:latin typeface="Calibri" charset="0"/>
          <a:ea typeface="ＭＳ Ｐゴシック" charset="0"/>
          <a:cs typeface="ＭＳ Ｐゴシック" charset="0"/>
        </a:defRPr>
      </a:lvl7pPr>
      <a:lvl8pPr marL="896555" algn="ctr" defTabSz="844649" rtl="0" fontAlgn="base">
        <a:spcBef>
          <a:spcPct val="0"/>
        </a:spcBef>
        <a:spcAft>
          <a:spcPct val="0"/>
        </a:spcAft>
        <a:defRPr sz="4600">
          <a:solidFill>
            <a:schemeClr val="tx1"/>
          </a:solidFill>
          <a:latin typeface="Calibri" charset="0"/>
          <a:ea typeface="ＭＳ Ｐゴシック" charset="0"/>
          <a:cs typeface="ＭＳ Ｐゴシック" charset="0"/>
        </a:defRPr>
      </a:lvl8pPr>
      <a:lvl9pPr marL="1195401" algn="ctr" defTabSz="844649" rtl="0" fontAlgn="base">
        <a:spcBef>
          <a:spcPct val="0"/>
        </a:spcBef>
        <a:spcAft>
          <a:spcPct val="0"/>
        </a:spcAft>
        <a:defRPr sz="4600">
          <a:solidFill>
            <a:schemeClr val="tx1"/>
          </a:solidFill>
          <a:latin typeface="Calibri" charset="0"/>
          <a:ea typeface="ＭＳ Ｐゴシック" charset="0"/>
          <a:cs typeface="ＭＳ Ｐゴシック" charset="0"/>
        </a:defRPr>
      </a:lvl9pPr>
    </p:titleStyle>
    <p:bodyStyle>
      <a:lvl1pPr marL="312576" indent="-312576" algn="l" defTabSz="841618" rtl="0" eaLnBrk="0" fontAlgn="base" hangingPunct="0">
        <a:spcBef>
          <a:spcPct val="20000"/>
        </a:spcBef>
        <a:spcAft>
          <a:spcPct val="0"/>
        </a:spcAft>
        <a:buFont typeface="Arial" charset="0"/>
        <a:buChar char="•"/>
        <a:defRPr sz="3400" kern="1200">
          <a:solidFill>
            <a:schemeClr val="tx1"/>
          </a:solidFill>
          <a:latin typeface="+mn-lt"/>
          <a:ea typeface="ＭＳ Ｐゴシック" charset="0"/>
          <a:cs typeface="ＭＳ Ｐゴシック" charset="0"/>
        </a:defRPr>
      </a:lvl1pPr>
      <a:lvl2pPr marL="684794" indent="-259265" algn="l" defTabSz="841618" rtl="0" eaLnBrk="0" fontAlgn="base" hangingPunct="0">
        <a:spcBef>
          <a:spcPct val="20000"/>
        </a:spcBef>
        <a:spcAft>
          <a:spcPct val="0"/>
        </a:spcAft>
        <a:buFont typeface="Arial" charset="0"/>
        <a:buChar char="–"/>
        <a:defRPr sz="2700" kern="1200">
          <a:solidFill>
            <a:schemeClr val="tx1"/>
          </a:solidFill>
          <a:latin typeface="+mn-lt"/>
          <a:ea typeface="ＭＳ Ｐゴシック" charset="0"/>
          <a:cs typeface="+mn-cs"/>
        </a:defRPr>
      </a:lvl2pPr>
      <a:lvl3pPr marL="1053841" indent="-207001" algn="l" defTabSz="841618" rtl="0" eaLnBrk="0" fontAlgn="base" hangingPunct="0">
        <a:spcBef>
          <a:spcPct val="20000"/>
        </a:spcBef>
        <a:spcAft>
          <a:spcPct val="0"/>
        </a:spcAft>
        <a:buFont typeface="Arial" charset="0"/>
        <a:buChar char="•"/>
        <a:defRPr sz="2300" kern="1200">
          <a:solidFill>
            <a:schemeClr val="tx1"/>
          </a:solidFill>
          <a:latin typeface="+mn-lt"/>
          <a:ea typeface="ＭＳ Ｐゴシック" charset="0"/>
          <a:cs typeface="+mn-cs"/>
        </a:defRPr>
      </a:lvl3pPr>
      <a:lvl4pPr marL="1476219" indent="-207001" algn="l" defTabSz="841618" rtl="0" eaLnBrk="0" fontAlgn="base" hangingPunct="0">
        <a:spcBef>
          <a:spcPct val="20000"/>
        </a:spcBef>
        <a:spcAft>
          <a:spcPct val="0"/>
        </a:spcAft>
        <a:buFont typeface="Arial" charset="0"/>
        <a:buChar char="–"/>
        <a:defRPr sz="1900" kern="1200">
          <a:solidFill>
            <a:schemeClr val="tx1"/>
          </a:solidFill>
          <a:latin typeface="+mn-lt"/>
          <a:ea typeface="ＭＳ Ｐゴシック" charset="0"/>
          <a:cs typeface="+mn-cs"/>
        </a:defRPr>
      </a:lvl4pPr>
      <a:lvl5pPr marL="1898608" indent="-207001" algn="l" defTabSz="841618" rtl="0" eaLnBrk="0" fontAlgn="base" hangingPunct="0">
        <a:spcBef>
          <a:spcPct val="20000"/>
        </a:spcBef>
        <a:spcAft>
          <a:spcPct val="0"/>
        </a:spcAft>
        <a:buFont typeface="Arial" charset="0"/>
        <a:buChar char="»"/>
        <a:defRPr sz="1900" kern="1200">
          <a:solidFill>
            <a:schemeClr val="tx1"/>
          </a:solidFill>
          <a:latin typeface="+mn-lt"/>
          <a:ea typeface="ＭＳ Ｐゴシック" charset="0"/>
          <a:cs typeface="+mn-cs"/>
        </a:defRPr>
      </a:lvl5pPr>
      <a:lvl6pPr marL="2325150" indent="-211354" algn="l" defTabSz="845479"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47894" indent="-211354" algn="l" defTabSz="845479"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70652" indent="-211354" algn="l" defTabSz="845479"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593390" indent="-211354" algn="l" defTabSz="845479"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845479" rtl="0" eaLnBrk="1" latinLnBrk="0" hangingPunct="1">
        <a:defRPr sz="1800" kern="1200">
          <a:solidFill>
            <a:schemeClr val="tx1"/>
          </a:solidFill>
          <a:latin typeface="+mn-lt"/>
          <a:ea typeface="+mn-ea"/>
          <a:cs typeface="+mn-cs"/>
        </a:defRPr>
      </a:lvl1pPr>
      <a:lvl2pPr marL="422747" algn="l" defTabSz="845479" rtl="0" eaLnBrk="1" latinLnBrk="0" hangingPunct="1">
        <a:defRPr sz="1800" kern="1200">
          <a:solidFill>
            <a:schemeClr val="tx1"/>
          </a:solidFill>
          <a:latin typeface="+mn-lt"/>
          <a:ea typeface="+mn-ea"/>
          <a:cs typeface="+mn-cs"/>
        </a:defRPr>
      </a:lvl2pPr>
      <a:lvl3pPr marL="845479" algn="l" defTabSz="845479" rtl="0" eaLnBrk="1" latinLnBrk="0" hangingPunct="1">
        <a:defRPr sz="1800" kern="1200">
          <a:solidFill>
            <a:schemeClr val="tx1"/>
          </a:solidFill>
          <a:latin typeface="+mn-lt"/>
          <a:ea typeface="+mn-ea"/>
          <a:cs typeface="+mn-cs"/>
        </a:defRPr>
      </a:lvl3pPr>
      <a:lvl4pPr marL="1268273" algn="l" defTabSz="845479" rtl="0" eaLnBrk="1" latinLnBrk="0" hangingPunct="1">
        <a:defRPr sz="1800" kern="1200">
          <a:solidFill>
            <a:schemeClr val="tx1"/>
          </a:solidFill>
          <a:latin typeface="+mn-lt"/>
          <a:ea typeface="+mn-ea"/>
          <a:cs typeface="+mn-cs"/>
        </a:defRPr>
      </a:lvl4pPr>
      <a:lvl5pPr marL="1691021" algn="l" defTabSz="845479" rtl="0" eaLnBrk="1" latinLnBrk="0" hangingPunct="1">
        <a:defRPr sz="1800" kern="1200">
          <a:solidFill>
            <a:schemeClr val="tx1"/>
          </a:solidFill>
          <a:latin typeface="+mn-lt"/>
          <a:ea typeface="+mn-ea"/>
          <a:cs typeface="+mn-cs"/>
        </a:defRPr>
      </a:lvl5pPr>
      <a:lvl6pPr marL="2113765" algn="l" defTabSz="845479" rtl="0" eaLnBrk="1" latinLnBrk="0" hangingPunct="1">
        <a:defRPr sz="1800" kern="1200">
          <a:solidFill>
            <a:schemeClr val="tx1"/>
          </a:solidFill>
          <a:latin typeface="+mn-lt"/>
          <a:ea typeface="+mn-ea"/>
          <a:cs typeface="+mn-cs"/>
        </a:defRPr>
      </a:lvl6pPr>
      <a:lvl7pPr marL="2536529" algn="l" defTabSz="845479" rtl="0" eaLnBrk="1" latinLnBrk="0" hangingPunct="1">
        <a:defRPr sz="1800" kern="1200">
          <a:solidFill>
            <a:schemeClr val="tx1"/>
          </a:solidFill>
          <a:latin typeface="+mn-lt"/>
          <a:ea typeface="+mn-ea"/>
          <a:cs typeface="+mn-cs"/>
        </a:defRPr>
      </a:lvl7pPr>
      <a:lvl8pPr marL="2959275" algn="l" defTabSz="845479" rtl="0" eaLnBrk="1" latinLnBrk="0" hangingPunct="1">
        <a:defRPr sz="1800" kern="1200">
          <a:solidFill>
            <a:schemeClr val="tx1"/>
          </a:solidFill>
          <a:latin typeface="+mn-lt"/>
          <a:ea typeface="+mn-ea"/>
          <a:cs typeface="+mn-cs"/>
        </a:defRPr>
      </a:lvl8pPr>
      <a:lvl9pPr marL="3382025" algn="l" defTabSz="84547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10.GlocalWays.2016 Revis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9811647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6289" name="Picture 2" descr="http://cdn.piccolor.com/wp-content/uploads/2014/01/177175.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50000" t="3333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6290" name="TextBox 4"/>
          <p:cNvSpPr txBox="1">
            <a:spLocks noChangeArrowheads="1"/>
          </p:cNvSpPr>
          <p:nvPr/>
        </p:nvSpPr>
        <p:spPr bwMode="auto">
          <a:xfrm>
            <a:off x="-75897" y="76064"/>
            <a:ext cx="9219902" cy="442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526" tIns="42268" rIns="84526" bIns="42268">
            <a:spAutoFit/>
          </a:bodyPr>
          <a:lstStyle>
            <a:lvl1pPr defTabSz="1284288"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defTabSz="1284288"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defTabSz="1284288"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defTabSz="1284288"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defTabSz="1284288"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defTabSz="1284288"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defTabSz="1284288"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defTabSz="1284288"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defTabSz="1284288"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2300">
                <a:latin typeface="Lato" charset="0"/>
                <a:sym typeface="Calibri" charset="0"/>
              </a:rPr>
              <a:t>Planning Worksheet for Optimal Holistic Ministry</a:t>
            </a:r>
          </a:p>
        </p:txBody>
      </p:sp>
      <p:sp>
        <p:nvSpPr>
          <p:cNvPr id="396291" name="Rectangle 1"/>
          <p:cNvSpPr>
            <a:spLocks noChangeArrowheads="1"/>
          </p:cNvSpPr>
          <p:nvPr/>
        </p:nvSpPr>
        <p:spPr bwMode="auto">
          <a:xfrm>
            <a:off x="1295922" y="532588"/>
            <a:ext cx="6476256" cy="604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526" tIns="42268" rIns="84526" bIns="42268">
            <a:spAutoFit/>
          </a:bodyPr>
          <a:lstStyle/>
          <a:p>
            <a:pPr algn="ctr" defTabSz="843645" fontAlgn="base">
              <a:spcBef>
                <a:spcPct val="0"/>
              </a:spcBef>
              <a:spcAft>
                <a:spcPct val="0"/>
              </a:spcAft>
            </a:pPr>
            <a:r>
              <a:rPr lang="en-US" sz="1100">
                <a:solidFill>
                  <a:srgbClr val="000000"/>
                </a:solidFill>
                <a:latin typeface="Arial" charset="0"/>
                <a:ea typeface="ヒラギノ角ゴ ProN W3" charset="0"/>
                <a:cs typeface="Arial" charset="0"/>
                <a:sym typeface="Calibri" charset="0"/>
              </a:rPr>
              <a:t>Below you will find a worksheet designed to help you maximize impact as you reach out to your community. This worksheet is based on the </a:t>
            </a:r>
            <a:r>
              <a:rPr lang="en-US" sz="1100" b="1" i="1">
                <a:solidFill>
                  <a:srgbClr val="000000"/>
                </a:solidFill>
                <a:latin typeface="Arial" charset="0"/>
                <a:ea typeface="ヒラギノ角ゴ ProN W3" charset="0"/>
                <a:cs typeface="Arial" charset="0"/>
                <a:sym typeface="Calibri" charset="0"/>
              </a:rPr>
              <a:t>3 Missional Outcomes, </a:t>
            </a:r>
          </a:p>
          <a:p>
            <a:pPr algn="ctr" defTabSz="843645" fontAlgn="base">
              <a:spcBef>
                <a:spcPct val="0"/>
              </a:spcBef>
              <a:spcAft>
                <a:spcPct val="0"/>
              </a:spcAft>
            </a:pPr>
            <a:r>
              <a:rPr lang="en-US" sz="1100">
                <a:solidFill>
                  <a:srgbClr val="000000"/>
                </a:solidFill>
                <a:latin typeface="Arial" charset="0"/>
                <a:ea typeface="ヒラギノ角ゴ ProN W3" charset="0"/>
                <a:cs typeface="Arial" charset="0"/>
                <a:sym typeface="Calibri" charset="0"/>
              </a:rPr>
              <a:t>developed by Glocal Mission, that are essential to holistic ministry.</a:t>
            </a:r>
          </a:p>
        </p:txBody>
      </p:sp>
      <p:sp>
        <p:nvSpPr>
          <p:cNvPr id="396292" name="TextBox 15"/>
          <p:cNvSpPr txBox="1">
            <a:spLocks noChangeArrowheads="1"/>
          </p:cNvSpPr>
          <p:nvPr/>
        </p:nvSpPr>
        <p:spPr bwMode="auto">
          <a:xfrm>
            <a:off x="457679" y="1624290"/>
            <a:ext cx="7949654" cy="712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526" tIns="42268" rIns="84526" bIns="42268">
            <a:spAutoFit/>
          </a:bodyPr>
          <a:lstStyle>
            <a:lvl1pPr defTabSz="1284288"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defTabSz="1284288"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defTabSz="1284288"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defTabSz="1284288"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defTabSz="1284288"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defTabSz="1284288"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defTabSz="1284288"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defTabSz="1284288"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defTabSz="1284288"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fontAlgn="base" hangingPunct="1">
              <a:spcBef>
                <a:spcPct val="0"/>
              </a:spcBef>
              <a:spcAft>
                <a:spcPct val="0"/>
              </a:spcAft>
            </a:pPr>
            <a:r>
              <a:rPr lang="en-US" sz="1000">
                <a:latin typeface="Arial" charset="0"/>
                <a:cs typeface="Arial" charset="0"/>
                <a:sym typeface="Calibri" charset="0"/>
              </a:rPr>
              <a:t>As you extend helpful, and often times vital, services to your community, you are making a very necessary difference in their lives as you meet their tangible needs.  These acts of kindness are a beautiful extension of the love of God who calls us to </a:t>
            </a:r>
            <a:r>
              <a:rPr lang="en-US" sz="1000" i="1">
                <a:latin typeface="Arial" charset="0"/>
                <a:cs typeface="Arial" charset="0"/>
                <a:sym typeface="Calibri" charset="0"/>
              </a:rPr>
              <a:t>“... not love in word or talk but in deed and in truth.”</a:t>
            </a:r>
            <a:r>
              <a:rPr lang="en-US" altLang="ja-JP" sz="1000">
                <a:latin typeface="Arial" charset="0"/>
                <a:cs typeface="Arial" charset="0"/>
                <a:sym typeface="Calibri" charset="0"/>
              </a:rPr>
              <a:t> I John 3:18 ESV.</a:t>
            </a:r>
          </a:p>
          <a:p>
            <a:pPr eaLnBrk="1" fontAlgn="base" hangingPunct="1">
              <a:spcBef>
                <a:spcPct val="0"/>
              </a:spcBef>
              <a:spcAft>
                <a:spcPct val="0"/>
              </a:spcAft>
            </a:pPr>
            <a:endParaRPr lang="en-US" sz="1100">
              <a:latin typeface="Arial" charset="0"/>
              <a:cs typeface="Arial" charset="0"/>
              <a:sym typeface="Calibri" charset="0"/>
            </a:endParaRPr>
          </a:p>
        </p:txBody>
      </p:sp>
      <p:sp>
        <p:nvSpPr>
          <p:cNvPr id="396293" name="TextBox 18"/>
          <p:cNvSpPr txBox="1">
            <a:spLocks noChangeArrowheads="1"/>
          </p:cNvSpPr>
          <p:nvPr/>
        </p:nvSpPr>
        <p:spPr bwMode="auto">
          <a:xfrm>
            <a:off x="445370" y="3351063"/>
            <a:ext cx="7925098" cy="54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526" tIns="42268" rIns="84526" bIns="42268">
            <a:spAutoFit/>
          </a:bodyPr>
          <a:lstStyle>
            <a:lvl1pPr defTabSz="1284288"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defTabSz="1284288"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defTabSz="1284288"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defTabSz="1284288"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defTabSz="1284288"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defTabSz="1284288"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defTabSz="1284288"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defTabSz="1284288"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defTabSz="1284288"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fontAlgn="base" hangingPunct="1">
              <a:spcBef>
                <a:spcPct val="0"/>
              </a:spcBef>
              <a:spcAft>
                <a:spcPct val="0"/>
              </a:spcAft>
            </a:pPr>
            <a:r>
              <a:rPr lang="en-US" sz="1000">
                <a:latin typeface="Arial" charset="0"/>
                <a:cs typeface="Arial" charset="0"/>
                <a:sym typeface="Calibri" charset="0"/>
              </a:rPr>
              <a:t>In addition to meeting physical needs, an effective holistic outreach will build lasting relationships with people receiving aid.  The logistical demands of meeting physical needs can many times be all consuming unless sincere intentionality to build relationships is evident in both the planning and implementation stages of outreach.</a:t>
            </a:r>
            <a:endParaRPr lang="en-US" sz="1500">
              <a:latin typeface="Calibri" charset="0"/>
              <a:sym typeface="Calibri" charset="0"/>
            </a:endParaRPr>
          </a:p>
        </p:txBody>
      </p:sp>
      <p:sp>
        <p:nvSpPr>
          <p:cNvPr id="396294" name="TextBox 19"/>
          <p:cNvSpPr txBox="1">
            <a:spLocks noChangeArrowheads="1"/>
          </p:cNvSpPr>
          <p:nvPr/>
        </p:nvSpPr>
        <p:spPr bwMode="auto">
          <a:xfrm>
            <a:off x="685355" y="2182374"/>
            <a:ext cx="7620372" cy="54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526" tIns="42268" rIns="84526" bIns="42268">
            <a:spAutoFit/>
          </a:bodyPr>
          <a:lstStyle>
            <a:lvl1pPr marL="239713" indent="-239713" defTabSz="1284288" eaLnBrk="0" hangingPunct="0">
              <a:defRPr sz="4300">
                <a:solidFill>
                  <a:srgbClr val="000000"/>
                </a:solidFill>
                <a:latin typeface="Gill Sans" charset="0"/>
                <a:ea typeface="ヒラギノ角ゴ ProN W3" charset="0"/>
                <a:cs typeface="ヒラギノ角ゴ ProN W3" charset="0"/>
                <a:sym typeface="Gill Sans" charset="0"/>
              </a:defRPr>
            </a:lvl1pPr>
            <a:lvl2pPr marL="249238" indent="-239713" defTabSz="1284288"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defTabSz="1284288"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defTabSz="1284288"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defTabSz="1284288"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defTabSz="1284288"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defTabSz="1284288"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defTabSz="1284288"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defTabSz="1284288"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lvl="1" eaLnBrk="1" fontAlgn="base" hangingPunct="1">
              <a:spcBef>
                <a:spcPct val="0"/>
              </a:spcBef>
              <a:spcAft>
                <a:spcPct val="0"/>
              </a:spcAft>
              <a:buFont typeface="Arial" charset="0"/>
              <a:buChar char="•"/>
            </a:pPr>
            <a:r>
              <a:rPr lang="en-US" sz="1000">
                <a:latin typeface="Arial" charset="0"/>
                <a:cs typeface="Arial" charset="0"/>
                <a:sym typeface="Calibri" charset="0"/>
              </a:rPr>
              <a:t>Describe the activity you will do:</a:t>
            </a:r>
          </a:p>
          <a:p>
            <a:pPr eaLnBrk="1" fontAlgn="base" hangingPunct="1">
              <a:spcBef>
                <a:spcPct val="0"/>
              </a:spcBef>
              <a:spcAft>
                <a:spcPct val="0"/>
              </a:spcAft>
              <a:buFont typeface="Arial" charset="0"/>
              <a:buChar char="•"/>
            </a:pPr>
            <a:r>
              <a:rPr lang="en-US" sz="1000">
                <a:latin typeface="Arial" charset="0"/>
                <a:cs typeface="Arial" charset="0"/>
                <a:sym typeface="Calibri" charset="0"/>
              </a:rPr>
              <a:t>Describe the age group that will be impacted:</a:t>
            </a:r>
          </a:p>
          <a:p>
            <a:pPr eaLnBrk="1" fontAlgn="base" hangingPunct="1">
              <a:spcBef>
                <a:spcPct val="0"/>
              </a:spcBef>
              <a:spcAft>
                <a:spcPct val="0"/>
              </a:spcAft>
              <a:buFont typeface="Arial" charset="0"/>
              <a:buChar char="•"/>
            </a:pPr>
            <a:r>
              <a:rPr lang="en-US" sz="1000">
                <a:latin typeface="Arial" charset="0"/>
                <a:cs typeface="Arial" charset="0"/>
                <a:sym typeface="Calibri" charset="0"/>
              </a:rPr>
              <a:t>Describe the way their needs will be met:</a:t>
            </a:r>
            <a:endParaRPr lang="en-US" sz="1500">
              <a:latin typeface="Calibri" charset="0"/>
              <a:sym typeface="Calibri" charset="0"/>
            </a:endParaRPr>
          </a:p>
        </p:txBody>
      </p:sp>
      <p:sp>
        <p:nvSpPr>
          <p:cNvPr id="396295" name="TextBox 20"/>
          <p:cNvSpPr txBox="1">
            <a:spLocks noChangeArrowheads="1"/>
          </p:cNvSpPr>
          <p:nvPr/>
        </p:nvSpPr>
        <p:spPr bwMode="auto">
          <a:xfrm>
            <a:off x="685355" y="3921431"/>
            <a:ext cx="7620372" cy="54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526" tIns="42268" rIns="84526" bIns="42268">
            <a:spAutoFit/>
          </a:bodyPr>
          <a:lstStyle>
            <a:lvl1pPr marL="239713" indent="-239713" defTabSz="1284288"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defTabSz="1284288"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defTabSz="1284288"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defTabSz="1284288"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defTabSz="1284288"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defTabSz="1284288"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defTabSz="1284288"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defTabSz="1284288"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defTabSz="1284288"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fontAlgn="base" hangingPunct="1">
              <a:spcBef>
                <a:spcPct val="0"/>
              </a:spcBef>
              <a:spcAft>
                <a:spcPct val="0"/>
              </a:spcAft>
              <a:buFont typeface="Arial" charset="0"/>
              <a:buChar char="•"/>
            </a:pPr>
            <a:r>
              <a:rPr lang="en-US" sz="1000">
                <a:latin typeface="Arial" charset="0"/>
                <a:cs typeface="Arial" charset="0"/>
                <a:sym typeface="Calibri" charset="0"/>
              </a:rPr>
              <a:t>Describe how you will emphasize this priority in your planning and implementation stages:</a:t>
            </a:r>
          </a:p>
          <a:p>
            <a:pPr eaLnBrk="1" fontAlgn="base" hangingPunct="1">
              <a:spcBef>
                <a:spcPct val="0"/>
              </a:spcBef>
              <a:spcAft>
                <a:spcPct val="0"/>
              </a:spcAft>
              <a:buFont typeface="Arial" charset="0"/>
              <a:buChar char="•"/>
            </a:pPr>
            <a:r>
              <a:rPr lang="en-US" sz="1000">
                <a:latin typeface="Arial" charset="0"/>
                <a:cs typeface="Arial" charset="0"/>
                <a:sym typeface="Calibri" charset="0"/>
              </a:rPr>
              <a:t>Describe how you will allocate some workers with no other task other than meeting people to build relationships:</a:t>
            </a:r>
          </a:p>
          <a:p>
            <a:pPr eaLnBrk="1" fontAlgn="base" hangingPunct="1">
              <a:spcBef>
                <a:spcPct val="0"/>
              </a:spcBef>
              <a:spcAft>
                <a:spcPct val="0"/>
              </a:spcAft>
              <a:buFont typeface="Arial" charset="0"/>
              <a:buChar char="•"/>
            </a:pPr>
            <a:r>
              <a:rPr lang="en-US" sz="1000">
                <a:latin typeface="Arial" charset="0"/>
                <a:cs typeface="Arial" charset="0"/>
                <a:sym typeface="Calibri" charset="0"/>
              </a:rPr>
              <a:t>Describe your strategy to follow-up with the relationships that are birthed during this outreach:</a:t>
            </a:r>
            <a:endParaRPr lang="en-US" sz="1500">
              <a:latin typeface="Calibri" charset="0"/>
              <a:sym typeface="Calibri" charset="0"/>
            </a:endParaRPr>
          </a:p>
        </p:txBody>
      </p:sp>
      <p:sp>
        <p:nvSpPr>
          <p:cNvPr id="396296" name="TextBox 21"/>
          <p:cNvSpPr txBox="1">
            <a:spLocks noChangeArrowheads="1"/>
          </p:cNvSpPr>
          <p:nvPr/>
        </p:nvSpPr>
        <p:spPr bwMode="auto">
          <a:xfrm>
            <a:off x="453573" y="5066642"/>
            <a:ext cx="7772177" cy="700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526" tIns="42268" rIns="84526" bIns="42268">
            <a:spAutoFit/>
          </a:bodyPr>
          <a:lstStyle>
            <a:lvl1pPr defTabSz="1284288"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defTabSz="1284288"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defTabSz="1284288"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defTabSz="1284288"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defTabSz="1284288"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defTabSz="1284288"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defTabSz="1284288"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defTabSz="1284288"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defTabSz="1284288"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fontAlgn="base" hangingPunct="1">
              <a:spcBef>
                <a:spcPct val="0"/>
              </a:spcBef>
              <a:spcAft>
                <a:spcPct val="0"/>
              </a:spcAft>
            </a:pPr>
            <a:r>
              <a:rPr lang="en-US" sz="1000">
                <a:latin typeface="Arial" charset="0"/>
                <a:cs typeface="Arial" charset="0"/>
                <a:sym typeface="Calibri" charset="0"/>
              </a:rPr>
              <a:t>Our highest call and greatest priority is to make disciples of Jesus.  Though meeting physical needs is of great importance, we joyfully embrace our Biblical mandate to make disciples of all nations.  Scripture reminds us, </a:t>
            </a:r>
            <a:r>
              <a:rPr lang="en-US" sz="1000" i="1">
                <a:latin typeface="Arial" charset="0"/>
                <a:cs typeface="Arial" charset="0"/>
                <a:sym typeface="Calibri" charset="0"/>
              </a:rPr>
              <a:t>“And how are they to believe in him of whom they have never heard? And how are they to hear without someone preaching?” </a:t>
            </a:r>
            <a:r>
              <a:rPr lang="en-US" sz="1000">
                <a:latin typeface="Arial" charset="0"/>
                <a:cs typeface="Arial" charset="0"/>
                <a:sym typeface="Calibri" charset="0"/>
              </a:rPr>
              <a:t>Rom. 10:14 ESV.</a:t>
            </a:r>
          </a:p>
          <a:p>
            <a:pPr eaLnBrk="1" fontAlgn="base" hangingPunct="1">
              <a:spcBef>
                <a:spcPct val="0"/>
              </a:spcBef>
              <a:spcAft>
                <a:spcPct val="0"/>
              </a:spcAft>
            </a:pPr>
            <a:endParaRPr lang="en-US" sz="1000">
              <a:latin typeface="Arial" charset="0"/>
              <a:cs typeface="Arial" charset="0"/>
              <a:sym typeface="Calibri" charset="0"/>
            </a:endParaRPr>
          </a:p>
        </p:txBody>
      </p:sp>
      <p:sp>
        <p:nvSpPr>
          <p:cNvPr id="23" name="TextBox 22"/>
          <p:cNvSpPr txBox="1"/>
          <p:nvPr/>
        </p:nvSpPr>
        <p:spPr>
          <a:xfrm>
            <a:off x="685355" y="5623620"/>
            <a:ext cx="6782098" cy="777865"/>
          </a:xfrm>
          <a:prstGeom prst="rect">
            <a:avLst/>
          </a:prstGeom>
          <a:noFill/>
        </p:spPr>
        <p:txBody>
          <a:bodyPr lIns="84526" tIns="42268" rIns="84526" bIns="42268">
            <a:spAutoFit/>
          </a:bodyPr>
          <a:lstStyle/>
          <a:p>
            <a:pPr marL="158516" indent="-158516" defTabSz="845406">
              <a:buFont typeface="Arial"/>
              <a:buChar char="•"/>
              <a:defRPr/>
            </a:pPr>
            <a:r>
              <a:rPr lang="en-US" sz="1000" dirty="0">
                <a:solidFill>
                  <a:prstClr val="black"/>
                </a:solidFill>
                <a:latin typeface="Arial"/>
                <a:ea typeface="ヒラギノ角ゴ ProN W3" charset="0"/>
                <a:cs typeface="Arial"/>
                <a:sym typeface="Calibri"/>
              </a:rPr>
              <a:t>Describe how you will emphasize this priority in your planning and implementation stages:</a:t>
            </a:r>
          </a:p>
          <a:p>
            <a:pPr marL="158516" indent="-158516" defTabSz="845406">
              <a:buFont typeface="Arial"/>
              <a:buChar char="•"/>
              <a:defRPr/>
            </a:pPr>
            <a:r>
              <a:rPr lang="en-US" sz="1000" dirty="0">
                <a:solidFill>
                  <a:prstClr val="black"/>
                </a:solidFill>
                <a:latin typeface="Arial"/>
                <a:ea typeface="ヒラギノ角ゴ ProN W3" charset="0"/>
                <a:cs typeface="Arial"/>
                <a:sym typeface="Calibri"/>
              </a:rPr>
              <a:t>Describe how you will train your team to effectively share the Gospel (include materials you will use):</a:t>
            </a:r>
          </a:p>
          <a:p>
            <a:pPr marL="158516" indent="-158516" defTabSz="845406">
              <a:buFont typeface="Arial"/>
              <a:buChar char="•"/>
              <a:defRPr/>
            </a:pPr>
            <a:r>
              <a:rPr lang="en-US" sz="1000" dirty="0">
                <a:solidFill>
                  <a:prstClr val="black"/>
                </a:solidFill>
                <a:latin typeface="Arial"/>
                <a:ea typeface="ヒラギノ角ゴ ProN W3" charset="0"/>
                <a:cs typeface="Arial"/>
                <a:sym typeface="Calibri"/>
              </a:rPr>
              <a:t>Describe how you will follow-up with those who accept God’s offer of forgiveness and new life:</a:t>
            </a:r>
          </a:p>
          <a:p>
            <a:pPr defTabSz="845406">
              <a:defRPr/>
            </a:pPr>
            <a:endParaRPr lang="en-US" sz="1500" dirty="0">
              <a:solidFill>
                <a:prstClr val="black"/>
              </a:solidFill>
              <a:latin typeface="Calibri"/>
              <a:ea typeface="ヒラギノ角ゴ ProN W3" charset="0"/>
              <a:cs typeface="ヒラギノ角ゴ ProN W3" charset="0"/>
              <a:sym typeface="Calibri"/>
            </a:endParaRPr>
          </a:p>
        </p:txBody>
      </p:sp>
      <p:sp>
        <p:nvSpPr>
          <p:cNvPr id="396298" name="TextBox 56"/>
          <p:cNvSpPr txBox="1">
            <a:spLocks noChangeArrowheads="1"/>
          </p:cNvSpPr>
          <p:nvPr/>
        </p:nvSpPr>
        <p:spPr bwMode="auto">
          <a:xfrm>
            <a:off x="1086074" y="4708407"/>
            <a:ext cx="2666628" cy="323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526" tIns="42268" rIns="84526" bIns="42268">
            <a:spAutoFit/>
          </a:bodyPr>
          <a:lstStyle>
            <a:lvl1pPr defTabSz="1284288"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defTabSz="1284288"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defTabSz="1284288"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defTabSz="1284288"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defTabSz="1284288"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defTabSz="1284288"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defTabSz="1284288"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defTabSz="1284288"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defTabSz="1284288"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fontAlgn="base" hangingPunct="1">
              <a:spcBef>
                <a:spcPct val="0"/>
              </a:spcBef>
              <a:spcAft>
                <a:spcPct val="0"/>
              </a:spcAft>
            </a:pPr>
            <a:r>
              <a:rPr lang="en-US" sz="1500" b="1">
                <a:latin typeface="Arial" charset="0"/>
                <a:cs typeface="Arial" charset="0"/>
                <a:sym typeface="Calibri" charset="0"/>
              </a:rPr>
              <a:t>BEST – Make Disciples</a:t>
            </a:r>
            <a:endParaRPr lang="en-US" sz="2300" b="1">
              <a:latin typeface="Arial" charset="0"/>
              <a:cs typeface="Arial" charset="0"/>
              <a:sym typeface="Calibri" charset="0"/>
            </a:endParaRPr>
          </a:p>
        </p:txBody>
      </p:sp>
      <p:sp>
        <p:nvSpPr>
          <p:cNvPr id="396299" name="TextBox 46"/>
          <p:cNvSpPr txBox="1">
            <a:spLocks noChangeArrowheads="1"/>
          </p:cNvSpPr>
          <p:nvPr/>
        </p:nvSpPr>
        <p:spPr bwMode="auto">
          <a:xfrm>
            <a:off x="1053704" y="2976047"/>
            <a:ext cx="4087564" cy="323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526" tIns="42268" rIns="84526" bIns="42268">
            <a:spAutoFit/>
          </a:bodyPr>
          <a:lstStyle>
            <a:lvl1pPr defTabSz="1284288"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defTabSz="1284288"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defTabSz="1284288"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defTabSz="1284288"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defTabSz="1284288"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defTabSz="1284288"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defTabSz="1284288"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defTabSz="1284288"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defTabSz="1284288"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fontAlgn="base" hangingPunct="1">
              <a:spcBef>
                <a:spcPct val="0"/>
              </a:spcBef>
              <a:spcAft>
                <a:spcPct val="0"/>
              </a:spcAft>
            </a:pPr>
            <a:r>
              <a:rPr lang="en-US" sz="1500" b="1">
                <a:latin typeface="Arial" charset="0"/>
                <a:cs typeface="Arial" charset="0"/>
                <a:sym typeface="Calibri" charset="0"/>
              </a:rPr>
              <a:t>BETTER – Make Relationships </a:t>
            </a:r>
          </a:p>
        </p:txBody>
      </p:sp>
      <p:sp>
        <p:nvSpPr>
          <p:cNvPr id="396300" name="TextBox 52"/>
          <p:cNvSpPr txBox="1">
            <a:spLocks noChangeArrowheads="1"/>
          </p:cNvSpPr>
          <p:nvPr/>
        </p:nvSpPr>
        <p:spPr bwMode="auto">
          <a:xfrm>
            <a:off x="1009055" y="1239214"/>
            <a:ext cx="3429000" cy="323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526" tIns="42268" rIns="84526" bIns="42268">
            <a:spAutoFit/>
          </a:bodyPr>
          <a:lstStyle>
            <a:lvl1pPr defTabSz="1284288"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defTabSz="1284288"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defTabSz="1284288"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defTabSz="1284288"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defTabSz="1284288"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defTabSz="1284288"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defTabSz="1284288"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defTabSz="1284288"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defTabSz="1284288"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fontAlgn="base" hangingPunct="1">
              <a:spcBef>
                <a:spcPct val="0"/>
              </a:spcBef>
              <a:spcAft>
                <a:spcPct val="0"/>
              </a:spcAft>
            </a:pPr>
            <a:r>
              <a:rPr lang="en-US" sz="1500" b="1">
                <a:latin typeface="Arial" charset="0"/>
                <a:cs typeface="Arial" charset="0"/>
                <a:sym typeface="Calibri" charset="0"/>
              </a:rPr>
              <a:t>GOOD – Make a Difference </a:t>
            </a:r>
            <a:endParaRPr lang="en-US" sz="2300" b="1">
              <a:latin typeface="Arial" charset="0"/>
              <a:cs typeface="Arial" charset="0"/>
              <a:sym typeface="Calibri" charset="0"/>
            </a:endParaRPr>
          </a:p>
        </p:txBody>
      </p:sp>
      <p:sp>
        <p:nvSpPr>
          <p:cNvPr id="13" name="Rectangle 12"/>
          <p:cNvSpPr/>
          <p:nvPr/>
        </p:nvSpPr>
        <p:spPr>
          <a:xfrm>
            <a:off x="762372" y="6400738"/>
            <a:ext cx="7923981" cy="33486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84526" tIns="42268" rIns="84526" bIns="42268" anchor="ctr"/>
          <a:lstStyle/>
          <a:p>
            <a:pPr algn="ctr" defTabSz="845406">
              <a:defRPr/>
            </a:pPr>
            <a:endParaRPr lang="en-US" dirty="0">
              <a:solidFill>
                <a:prstClr val="white"/>
              </a:solidFill>
              <a:latin typeface="Calibri"/>
              <a:sym typeface="Calibri"/>
            </a:endParaRPr>
          </a:p>
        </p:txBody>
      </p:sp>
      <p:sp>
        <p:nvSpPr>
          <p:cNvPr id="396302" name="TextBox 60"/>
          <p:cNvSpPr txBox="1">
            <a:spLocks noChangeArrowheads="1"/>
          </p:cNvSpPr>
          <p:nvPr/>
        </p:nvSpPr>
        <p:spPr bwMode="auto">
          <a:xfrm>
            <a:off x="685353" y="6418382"/>
            <a:ext cx="8078019" cy="42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526" tIns="42268" rIns="84526" bIns="42268">
            <a:spAutoFit/>
          </a:bodyPr>
          <a:lstStyle>
            <a:lvl1pPr defTabSz="1284288"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defTabSz="1284288"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defTabSz="1284288"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defTabSz="1284288"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defTabSz="1284288"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defTabSz="1284288"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defTabSz="1284288"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defTabSz="1284288"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defTabSz="1284288"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100" b="1">
                <a:solidFill>
                  <a:srgbClr val="FFFF00"/>
                </a:solidFill>
                <a:latin typeface="Arial" charset="0"/>
                <a:cs typeface="Arial" charset="0"/>
                <a:sym typeface="Calibri" charset="0"/>
              </a:rPr>
              <a:t>“Anyone WITHOUT Christ is a mission field. Everyone WITH Christ is a missionary by vocation.” -- Rev. Dr. David Kim</a:t>
            </a:r>
          </a:p>
          <a:p>
            <a:pPr algn="ctr" eaLnBrk="1" fontAlgn="base" hangingPunct="1">
              <a:spcBef>
                <a:spcPct val="0"/>
              </a:spcBef>
              <a:spcAft>
                <a:spcPct val="0"/>
              </a:spcAft>
            </a:pPr>
            <a:endParaRPr lang="en-US" sz="1100">
              <a:solidFill>
                <a:srgbClr val="FFFF00"/>
              </a:solidFill>
              <a:latin typeface="Arial" charset="0"/>
              <a:cs typeface="Arial" charset="0"/>
              <a:sym typeface="Calibri" charset="0"/>
            </a:endParaRPr>
          </a:p>
        </p:txBody>
      </p:sp>
      <p:grpSp>
        <p:nvGrpSpPr>
          <p:cNvPr id="396303" name="Group 2"/>
          <p:cNvGrpSpPr>
            <a:grpSpLocks/>
          </p:cNvGrpSpPr>
          <p:nvPr/>
        </p:nvGrpSpPr>
        <p:grpSpPr bwMode="auto">
          <a:xfrm rot="20087238">
            <a:off x="570744" y="1131848"/>
            <a:ext cx="584895" cy="546943"/>
            <a:chOff x="733093" y="1190293"/>
            <a:chExt cx="402105" cy="370420"/>
          </a:xfrm>
        </p:grpSpPr>
        <p:pic>
          <p:nvPicPr>
            <p:cNvPr id="25" name="Picture 24"/>
            <p:cNvPicPr>
              <a:picLocks noChangeAspect="1"/>
            </p:cNvPicPr>
            <p:nvPr/>
          </p:nvPicPr>
          <p:blipFill>
            <a:blip r:embed="rId4">
              <a:duotone>
                <a:prstClr val="black"/>
                <a:schemeClr val="accent6">
                  <a:tint val="45000"/>
                  <a:satMod val="400000"/>
                </a:schemeClr>
              </a:duotone>
            </a:blip>
            <a:stretch>
              <a:fillRect/>
            </a:stretch>
          </p:blipFill>
          <p:spPr>
            <a:xfrm rot="19247235">
              <a:off x="733093" y="1190293"/>
              <a:ext cx="232396" cy="232396"/>
            </a:xfrm>
            <a:prstGeom prst="rect">
              <a:avLst/>
            </a:prstGeom>
          </p:spPr>
        </p:pic>
        <p:pic>
          <p:nvPicPr>
            <p:cNvPr id="29" name="Picture 28"/>
            <p:cNvPicPr>
              <a:picLocks noChangeAspect="1"/>
            </p:cNvPicPr>
            <p:nvPr/>
          </p:nvPicPr>
          <p:blipFill>
            <a:blip r:embed="rId4">
              <a:duotone>
                <a:prstClr val="black"/>
                <a:schemeClr val="accent6">
                  <a:tint val="45000"/>
                  <a:satMod val="400000"/>
                </a:schemeClr>
              </a:duotone>
            </a:blip>
            <a:stretch>
              <a:fillRect/>
            </a:stretch>
          </p:blipFill>
          <p:spPr>
            <a:xfrm rot="19247235">
              <a:off x="902802" y="1191263"/>
              <a:ext cx="232396" cy="232396"/>
            </a:xfrm>
            <a:prstGeom prst="rect">
              <a:avLst/>
            </a:prstGeom>
          </p:spPr>
        </p:pic>
        <p:pic>
          <p:nvPicPr>
            <p:cNvPr id="28" name="Picture 27"/>
            <p:cNvPicPr>
              <a:picLocks noChangeAspect="1"/>
            </p:cNvPicPr>
            <p:nvPr/>
          </p:nvPicPr>
          <p:blipFill>
            <a:blip r:embed="rId4">
              <a:duotone>
                <a:prstClr val="black"/>
                <a:schemeClr val="accent6">
                  <a:tint val="45000"/>
                  <a:satMod val="400000"/>
                </a:schemeClr>
              </a:duotone>
            </a:blip>
            <a:stretch>
              <a:fillRect/>
            </a:stretch>
          </p:blipFill>
          <p:spPr>
            <a:xfrm rot="19247235">
              <a:off x="790513" y="1328317"/>
              <a:ext cx="232396" cy="232396"/>
            </a:xfrm>
            <a:prstGeom prst="rect">
              <a:avLst/>
            </a:prstGeom>
          </p:spPr>
        </p:pic>
      </p:grpSp>
      <p:grpSp>
        <p:nvGrpSpPr>
          <p:cNvPr id="396304" name="Group 29"/>
          <p:cNvGrpSpPr>
            <a:grpSpLocks/>
          </p:cNvGrpSpPr>
          <p:nvPr/>
        </p:nvGrpSpPr>
        <p:grpSpPr bwMode="auto">
          <a:xfrm rot="20087238">
            <a:off x="584139" y="2841876"/>
            <a:ext cx="584895" cy="546943"/>
            <a:chOff x="733093" y="1190293"/>
            <a:chExt cx="402105" cy="370420"/>
          </a:xfrm>
        </p:grpSpPr>
        <p:pic>
          <p:nvPicPr>
            <p:cNvPr id="31" name="Picture 30"/>
            <p:cNvPicPr>
              <a:picLocks noChangeAspect="1"/>
            </p:cNvPicPr>
            <p:nvPr/>
          </p:nvPicPr>
          <p:blipFill>
            <a:blip r:embed="rId4">
              <a:duotone>
                <a:prstClr val="black"/>
                <a:schemeClr val="accent6">
                  <a:tint val="45000"/>
                  <a:satMod val="400000"/>
                </a:schemeClr>
              </a:duotone>
            </a:blip>
            <a:stretch>
              <a:fillRect/>
            </a:stretch>
          </p:blipFill>
          <p:spPr>
            <a:xfrm rot="19247235">
              <a:off x="733093" y="1190293"/>
              <a:ext cx="232396" cy="232396"/>
            </a:xfrm>
            <a:prstGeom prst="rect">
              <a:avLst/>
            </a:prstGeom>
          </p:spPr>
        </p:pic>
        <p:pic>
          <p:nvPicPr>
            <p:cNvPr id="32" name="Picture 31"/>
            <p:cNvPicPr>
              <a:picLocks noChangeAspect="1"/>
            </p:cNvPicPr>
            <p:nvPr/>
          </p:nvPicPr>
          <p:blipFill>
            <a:blip r:embed="rId4">
              <a:duotone>
                <a:prstClr val="black"/>
                <a:schemeClr val="accent6">
                  <a:tint val="45000"/>
                  <a:satMod val="400000"/>
                </a:schemeClr>
              </a:duotone>
            </a:blip>
            <a:stretch>
              <a:fillRect/>
            </a:stretch>
          </p:blipFill>
          <p:spPr>
            <a:xfrm rot="19247235">
              <a:off x="902802" y="1191263"/>
              <a:ext cx="232396" cy="232396"/>
            </a:xfrm>
            <a:prstGeom prst="rect">
              <a:avLst/>
            </a:prstGeom>
          </p:spPr>
        </p:pic>
        <p:pic>
          <p:nvPicPr>
            <p:cNvPr id="33" name="Picture 32"/>
            <p:cNvPicPr>
              <a:picLocks noChangeAspect="1"/>
            </p:cNvPicPr>
            <p:nvPr/>
          </p:nvPicPr>
          <p:blipFill>
            <a:blip r:embed="rId4">
              <a:duotone>
                <a:prstClr val="black"/>
                <a:schemeClr val="accent6">
                  <a:tint val="45000"/>
                  <a:satMod val="400000"/>
                </a:schemeClr>
              </a:duotone>
            </a:blip>
            <a:stretch>
              <a:fillRect/>
            </a:stretch>
          </p:blipFill>
          <p:spPr>
            <a:xfrm rot="19247235">
              <a:off x="790513" y="1328317"/>
              <a:ext cx="232396" cy="232396"/>
            </a:xfrm>
            <a:prstGeom prst="rect">
              <a:avLst/>
            </a:prstGeom>
          </p:spPr>
        </p:pic>
      </p:grpSp>
      <p:grpSp>
        <p:nvGrpSpPr>
          <p:cNvPr id="396305" name="Group 33"/>
          <p:cNvGrpSpPr>
            <a:grpSpLocks/>
          </p:cNvGrpSpPr>
          <p:nvPr/>
        </p:nvGrpSpPr>
        <p:grpSpPr bwMode="auto">
          <a:xfrm rot="20087238">
            <a:off x="590476" y="4556376"/>
            <a:ext cx="583778" cy="546943"/>
            <a:chOff x="733093" y="1190293"/>
            <a:chExt cx="402105" cy="370420"/>
          </a:xfrm>
        </p:grpSpPr>
        <p:pic>
          <p:nvPicPr>
            <p:cNvPr id="35" name="Picture 34"/>
            <p:cNvPicPr>
              <a:picLocks noChangeAspect="1"/>
            </p:cNvPicPr>
            <p:nvPr/>
          </p:nvPicPr>
          <p:blipFill>
            <a:blip r:embed="rId4">
              <a:duotone>
                <a:prstClr val="black"/>
                <a:schemeClr val="accent6">
                  <a:tint val="45000"/>
                  <a:satMod val="400000"/>
                </a:schemeClr>
              </a:duotone>
            </a:blip>
            <a:stretch>
              <a:fillRect/>
            </a:stretch>
          </p:blipFill>
          <p:spPr>
            <a:xfrm rot="19247235">
              <a:off x="733093" y="1190293"/>
              <a:ext cx="232396" cy="232396"/>
            </a:xfrm>
            <a:prstGeom prst="rect">
              <a:avLst/>
            </a:prstGeom>
          </p:spPr>
        </p:pic>
        <p:pic>
          <p:nvPicPr>
            <p:cNvPr id="36" name="Picture 35"/>
            <p:cNvPicPr>
              <a:picLocks noChangeAspect="1"/>
            </p:cNvPicPr>
            <p:nvPr/>
          </p:nvPicPr>
          <p:blipFill>
            <a:blip r:embed="rId4">
              <a:duotone>
                <a:prstClr val="black"/>
                <a:schemeClr val="accent6">
                  <a:tint val="45000"/>
                  <a:satMod val="400000"/>
                </a:schemeClr>
              </a:duotone>
            </a:blip>
            <a:stretch>
              <a:fillRect/>
            </a:stretch>
          </p:blipFill>
          <p:spPr>
            <a:xfrm rot="19247235">
              <a:off x="902802" y="1191263"/>
              <a:ext cx="232396" cy="232396"/>
            </a:xfrm>
            <a:prstGeom prst="rect">
              <a:avLst/>
            </a:prstGeom>
          </p:spPr>
        </p:pic>
        <p:pic>
          <p:nvPicPr>
            <p:cNvPr id="37" name="Picture 36"/>
            <p:cNvPicPr>
              <a:picLocks noChangeAspect="1"/>
            </p:cNvPicPr>
            <p:nvPr/>
          </p:nvPicPr>
          <p:blipFill>
            <a:blip r:embed="rId4">
              <a:duotone>
                <a:prstClr val="black"/>
                <a:schemeClr val="accent6">
                  <a:tint val="45000"/>
                  <a:satMod val="400000"/>
                </a:schemeClr>
              </a:duotone>
            </a:blip>
            <a:stretch>
              <a:fillRect/>
            </a:stretch>
          </p:blipFill>
          <p:spPr>
            <a:xfrm rot="19247235">
              <a:off x="790513" y="1328317"/>
              <a:ext cx="232396" cy="232396"/>
            </a:xfrm>
            <a:prstGeom prst="rect">
              <a:avLst/>
            </a:prstGeom>
          </p:spPr>
        </p:pic>
      </p:grpSp>
      <p:sp>
        <p:nvSpPr>
          <p:cNvPr id="39630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594839" eaLnBrk="0" hangingPunct="0">
              <a:defRPr sz="3000">
                <a:solidFill>
                  <a:srgbClr val="000000"/>
                </a:solidFill>
                <a:latin typeface="Gill Sans" charset="0"/>
                <a:ea typeface="ヒラギノ角ゴ ProN W3" charset="0"/>
                <a:cs typeface="ヒラギノ角ゴ ProN W3" charset="0"/>
                <a:sym typeface="Gill Sans" charset="0"/>
              </a:defRPr>
            </a:lvl1pPr>
            <a:lvl2pPr marL="489238" indent="-188181" defTabSz="594839" eaLnBrk="0" hangingPunct="0">
              <a:defRPr sz="3000">
                <a:solidFill>
                  <a:srgbClr val="000000"/>
                </a:solidFill>
                <a:latin typeface="Gill Sans" charset="0"/>
                <a:ea typeface="ヒラギノ角ゴ ProN W3" charset="0"/>
                <a:cs typeface="ヒラギノ角ゴ ProN W3" charset="0"/>
                <a:sym typeface="Gill Sans" charset="0"/>
              </a:defRPr>
            </a:lvl2pPr>
            <a:lvl3pPr marL="752699" indent="-150559" defTabSz="594839" eaLnBrk="0" hangingPunct="0">
              <a:defRPr sz="3000">
                <a:solidFill>
                  <a:srgbClr val="000000"/>
                </a:solidFill>
                <a:latin typeface="Gill Sans" charset="0"/>
                <a:ea typeface="ヒラギノ角ゴ ProN W3" charset="0"/>
                <a:cs typeface="ヒラギノ角ゴ ProN W3" charset="0"/>
                <a:sym typeface="Gill Sans" charset="0"/>
              </a:defRPr>
            </a:lvl3pPr>
            <a:lvl4pPr marL="1053787" indent="-150559" defTabSz="594839" eaLnBrk="0" hangingPunct="0">
              <a:defRPr sz="3000">
                <a:solidFill>
                  <a:srgbClr val="000000"/>
                </a:solidFill>
                <a:latin typeface="Gill Sans" charset="0"/>
                <a:ea typeface="ヒラギノ角ゴ ProN W3" charset="0"/>
                <a:cs typeface="ヒラギノ角ゴ ProN W3" charset="0"/>
                <a:sym typeface="Gill Sans" charset="0"/>
              </a:defRPr>
            </a:lvl4pPr>
            <a:lvl5pPr marL="1354881" indent="-150559" defTabSz="594839" eaLnBrk="0" hangingPunct="0">
              <a:defRPr sz="3000">
                <a:solidFill>
                  <a:srgbClr val="000000"/>
                </a:solidFill>
                <a:latin typeface="Gill Sans" charset="0"/>
                <a:ea typeface="ヒラギノ角ゴ ProN W3" charset="0"/>
                <a:cs typeface="ヒラギノ角ゴ ProN W3" charset="0"/>
                <a:sym typeface="Gill Sans" charset="0"/>
              </a:defRPr>
            </a:lvl5pPr>
            <a:lvl6pPr marL="1655967" indent="-150559" algn="ctr" defTabSz="594839"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1957046" indent="-150559" algn="ctr" defTabSz="594839"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2258132" indent="-150559" algn="ctr" defTabSz="594839"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2559175" indent="-150559" algn="ctr" defTabSz="594839"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300">
                <a:solidFill>
                  <a:srgbClr val="898989"/>
                </a:solidFill>
                <a:latin typeface="Calibri" charset="0"/>
              </a:rPr>
              <a:t>By Dr. David Kim  www.glocalmission.org</a:t>
            </a:r>
          </a:p>
        </p:txBody>
      </p:sp>
    </p:spTree>
    <p:extLst>
      <p:ext uri="{BB962C8B-B14F-4D97-AF65-F5344CB8AC3E}">
        <p14:creationId xmlns:p14="http://schemas.microsoft.com/office/powerpoint/2010/main" val="318761858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421</Words>
  <Application>Microsoft Macintosh PowerPoint</Application>
  <PresentationFormat>On-screen Show (4:3)</PresentationFormat>
  <Paragraphs>21</Paragraphs>
  <Slides>2</Slides>
  <Notes>1</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4_Office Theme</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Kim</dc:creator>
  <cp:lastModifiedBy>David Kim</cp:lastModifiedBy>
  <cp:revision>1</cp:revision>
  <dcterms:created xsi:type="dcterms:W3CDTF">2017-01-29T02:02:36Z</dcterms:created>
  <dcterms:modified xsi:type="dcterms:W3CDTF">2017-01-29T02:03:03Z</dcterms:modified>
</cp:coreProperties>
</file>